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5" r:id="rId3"/>
    <p:sldId id="259" r:id="rId4"/>
    <p:sldId id="266" r:id="rId5"/>
    <p:sldId id="261" r:id="rId6"/>
    <p:sldId id="268" r:id="rId7"/>
    <p:sldId id="262" r:id="rId8"/>
    <p:sldId id="267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illipe Gauvin-Bourdon" initials="PG" lastIdx="1" clrIdx="0">
    <p:extLst>
      <p:ext uri="{19B8F6BF-5375-455C-9EA6-DF929625EA0E}">
        <p15:presenceInfo xmlns:p15="http://schemas.microsoft.com/office/powerpoint/2012/main" userId="9ec6a0e07c1df0c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4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7F91CF-D542-4F97-80ED-5588EDC54A4E}" v="260" dt="2019-03-29T02:54:20.1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54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lipe Gauvin-Bourdon" userId="9ec6a0e07c1df0c5" providerId="LiveId" clId="{257F91CF-D542-4F97-80ED-5588EDC54A4E}"/>
    <pc:docChg chg="undo custSel addSld delSld modSld sldOrd">
      <pc:chgData name="Phillipe Gauvin-Bourdon" userId="9ec6a0e07c1df0c5" providerId="LiveId" clId="{257F91CF-D542-4F97-80ED-5588EDC54A4E}" dt="2019-03-29T11:16:58.908" v="7758" actId="20577"/>
      <pc:docMkLst>
        <pc:docMk/>
      </pc:docMkLst>
      <pc:sldChg chg="addSp modSp">
        <pc:chgData name="Phillipe Gauvin-Bourdon" userId="9ec6a0e07c1df0c5" providerId="LiveId" clId="{257F91CF-D542-4F97-80ED-5588EDC54A4E}" dt="2019-03-29T02:16:11.755" v="4870" actId="20577"/>
        <pc:sldMkLst>
          <pc:docMk/>
          <pc:sldMk cId="2889511719" sldId="256"/>
        </pc:sldMkLst>
        <pc:spChg chg="mod">
          <ac:chgData name="Phillipe Gauvin-Bourdon" userId="9ec6a0e07c1df0c5" providerId="LiveId" clId="{257F91CF-D542-4F97-80ED-5588EDC54A4E}" dt="2019-03-27T19:45:34.018" v="827" actId="313"/>
          <ac:spMkLst>
            <pc:docMk/>
            <pc:sldMk cId="2889511719" sldId="256"/>
            <ac:spMk id="2" creationId="{F14EA4AE-469D-4B26-9803-129A32B28E26}"/>
          </ac:spMkLst>
        </pc:spChg>
        <pc:spChg chg="mod">
          <ac:chgData name="Phillipe Gauvin-Bourdon" userId="9ec6a0e07c1df0c5" providerId="LiveId" clId="{257F91CF-D542-4F97-80ED-5588EDC54A4E}" dt="2019-03-29T02:16:11.755" v="4870" actId="20577"/>
          <ac:spMkLst>
            <pc:docMk/>
            <pc:sldMk cId="2889511719" sldId="256"/>
            <ac:spMk id="3" creationId="{7BF62DD6-158F-4A0F-9130-C589D68560D3}"/>
          </ac:spMkLst>
        </pc:spChg>
        <pc:picChg chg="add mod">
          <ac:chgData name="Phillipe Gauvin-Bourdon" userId="9ec6a0e07c1df0c5" providerId="LiveId" clId="{257F91CF-D542-4F97-80ED-5588EDC54A4E}" dt="2019-03-28T01:33:21.491" v="848" actId="1076"/>
          <ac:picMkLst>
            <pc:docMk/>
            <pc:sldMk cId="2889511719" sldId="256"/>
            <ac:picMk id="5" creationId="{A9C67282-2CB3-476F-B0ED-A80E400510D6}"/>
          </ac:picMkLst>
        </pc:picChg>
        <pc:picChg chg="add mod">
          <ac:chgData name="Phillipe Gauvin-Bourdon" userId="9ec6a0e07c1df0c5" providerId="LiveId" clId="{257F91CF-D542-4F97-80ED-5588EDC54A4E}" dt="2019-03-28T01:33:20.119" v="847" actId="1076"/>
          <ac:picMkLst>
            <pc:docMk/>
            <pc:sldMk cId="2889511719" sldId="256"/>
            <ac:picMk id="8" creationId="{843C6FAF-0403-41B0-A673-4C61B6FF79D6}"/>
          </ac:picMkLst>
        </pc:picChg>
        <pc:picChg chg="add mod">
          <ac:chgData name="Phillipe Gauvin-Bourdon" userId="9ec6a0e07c1df0c5" providerId="LiveId" clId="{257F91CF-D542-4F97-80ED-5588EDC54A4E}" dt="2019-03-28T01:33:34.124" v="851" actId="1076"/>
          <ac:picMkLst>
            <pc:docMk/>
            <pc:sldMk cId="2889511719" sldId="256"/>
            <ac:picMk id="10" creationId="{2000E463-81E6-4C70-AAA3-2C3A711798FC}"/>
          </ac:picMkLst>
        </pc:picChg>
        <pc:picChg chg="add mod">
          <ac:chgData name="Phillipe Gauvin-Bourdon" userId="9ec6a0e07c1df0c5" providerId="LiveId" clId="{257F91CF-D542-4F97-80ED-5588EDC54A4E}" dt="2019-03-28T01:33:32.061" v="850" actId="1076"/>
          <ac:picMkLst>
            <pc:docMk/>
            <pc:sldMk cId="2889511719" sldId="256"/>
            <ac:picMk id="12" creationId="{F0AE86A5-540F-4F35-805B-7214A2509E28}"/>
          </ac:picMkLst>
        </pc:picChg>
      </pc:sldChg>
      <pc:sldChg chg="addSp delSp modSp del">
        <pc:chgData name="Phillipe Gauvin-Bourdon" userId="9ec6a0e07c1df0c5" providerId="LiveId" clId="{257F91CF-D542-4F97-80ED-5588EDC54A4E}" dt="2019-03-29T02:17:03.123" v="4871" actId="2696"/>
        <pc:sldMkLst>
          <pc:docMk/>
          <pc:sldMk cId="1130852005" sldId="257"/>
        </pc:sldMkLst>
        <pc:spChg chg="mod">
          <ac:chgData name="Phillipe Gauvin-Bourdon" userId="9ec6a0e07c1df0c5" providerId="LiveId" clId="{257F91CF-D542-4F97-80ED-5588EDC54A4E}" dt="2019-03-28T19:08:15.437" v="3104" actId="1076"/>
          <ac:spMkLst>
            <pc:docMk/>
            <pc:sldMk cId="1130852005" sldId="257"/>
            <ac:spMk id="3" creationId="{9026D64A-CE56-4222-B053-5D3BBD0B56EB}"/>
          </ac:spMkLst>
        </pc:spChg>
        <pc:picChg chg="add del mod">
          <ac:chgData name="Phillipe Gauvin-Bourdon" userId="9ec6a0e07c1df0c5" providerId="LiveId" clId="{257F91CF-D542-4F97-80ED-5588EDC54A4E}" dt="2019-03-28T19:16:02.425" v="3128" actId="478"/>
          <ac:picMkLst>
            <pc:docMk/>
            <pc:sldMk cId="1130852005" sldId="257"/>
            <ac:picMk id="5" creationId="{43199342-3B14-4795-8AAB-24360B6B05B1}"/>
          </ac:picMkLst>
        </pc:picChg>
        <pc:picChg chg="add del mod modCrop">
          <ac:chgData name="Phillipe Gauvin-Bourdon" userId="9ec6a0e07c1df0c5" providerId="LiveId" clId="{257F91CF-D542-4F97-80ED-5588EDC54A4E}" dt="2019-03-28T19:16:06.294" v="3130" actId="478"/>
          <ac:picMkLst>
            <pc:docMk/>
            <pc:sldMk cId="1130852005" sldId="257"/>
            <ac:picMk id="7" creationId="{27B8624E-889D-4279-A0BE-C0B9017EC3D4}"/>
          </ac:picMkLst>
        </pc:picChg>
      </pc:sldChg>
      <pc:sldChg chg="addSp delSp modSp modAnim">
        <pc:chgData name="Phillipe Gauvin-Bourdon" userId="9ec6a0e07c1df0c5" providerId="LiveId" clId="{257F91CF-D542-4F97-80ED-5588EDC54A4E}" dt="2019-03-28T19:45:12.656" v="3155"/>
        <pc:sldMkLst>
          <pc:docMk/>
          <pc:sldMk cId="2282732223" sldId="259"/>
        </pc:sldMkLst>
        <pc:spChg chg="mod">
          <ac:chgData name="Phillipe Gauvin-Bourdon" userId="9ec6a0e07c1df0c5" providerId="LiveId" clId="{257F91CF-D542-4F97-80ED-5588EDC54A4E}" dt="2019-03-27T17:02:40.610" v="738" actId="20577"/>
          <ac:spMkLst>
            <pc:docMk/>
            <pc:sldMk cId="2282732223" sldId="259"/>
            <ac:spMk id="2" creationId="{4E8C80A6-E2FF-4844-8B00-EB9DCAC7FCEC}"/>
          </ac:spMkLst>
        </pc:spChg>
        <pc:spChg chg="del">
          <ac:chgData name="Phillipe Gauvin-Bourdon" userId="9ec6a0e07c1df0c5" providerId="LiveId" clId="{257F91CF-D542-4F97-80ED-5588EDC54A4E}" dt="2019-03-27T16:55:10.883" v="535" actId="478"/>
          <ac:spMkLst>
            <pc:docMk/>
            <pc:sldMk cId="2282732223" sldId="259"/>
            <ac:spMk id="3" creationId="{4A8DECC1-6658-4A82-8B8A-026F74F34709}"/>
          </ac:spMkLst>
        </pc:spChg>
        <pc:spChg chg="add">
          <ac:chgData name="Phillipe Gauvin-Bourdon" userId="9ec6a0e07c1df0c5" providerId="LiveId" clId="{257F91CF-D542-4F97-80ED-5588EDC54A4E}" dt="2019-03-27T16:55:11.436" v="536"/>
          <ac:spMkLst>
            <pc:docMk/>
            <pc:sldMk cId="2282732223" sldId="259"/>
            <ac:spMk id="4" creationId="{ED94D7CD-F82B-449C-9C91-D1C029B43675}"/>
          </ac:spMkLst>
        </pc:spChg>
        <pc:spChg chg="add">
          <ac:chgData name="Phillipe Gauvin-Bourdon" userId="9ec6a0e07c1df0c5" providerId="LiveId" clId="{257F91CF-D542-4F97-80ED-5588EDC54A4E}" dt="2019-03-27T16:55:11.436" v="536"/>
          <ac:spMkLst>
            <pc:docMk/>
            <pc:sldMk cId="2282732223" sldId="259"/>
            <ac:spMk id="5" creationId="{984F79CA-2C9E-43B1-B786-7F7E4BD96E34}"/>
          </ac:spMkLst>
        </pc:spChg>
        <pc:spChg chg="add">
          <ac:chgData name="Phillipe Gauvin-Bourdon" userId="9ec6a0e07c1df0c5" providerId="LiveId" clId="{257F91CF-D542-4F97-80ED-5588EDC54A4E}" dt="2019-03-27T16:55:11.436" v="536"/>
          <ac:spMkLst>
            <pc:docMk/>
            <pc:sldMk cId="2282732223" sldId="259"/>
            <ac:spMk id="6" creationId="{DAB80F30-38FD-4BDE-B9BC-144F41C1BCEB}"/>
          </ac:spMkLst>
        </pc:spChg>
        <pc:spChg chg="add">
          <ac:chgData name="Phillipe Gauvin-Bourdon" userId="9ec6a0e07c1df0c5" providerId="LiveId" clId="{257F91CF-D542-4F97-80ED-5588EDC54A4E}" dt="2019-03-27T16:55:38.188" v="540"/>
          <ac:spMkLst>
            <pc:docMk/>
            <pc:sldMk cId="2282732223" sldId="259"/>
            <ac:spMk id="10" creationId="{6D64187D-23C3-477F-A97B-11C2FD78FB40}"/>
          </ac:spMkLst>
        </pc:spChg>
        <pc:spChg chg="add">
          <ac:chgData name="Phillipe Gauvin-Bourdon" userId="9ec6a0e07c1df0c5" providerId="LiveId" clId="{257F91CF-D542-4F97-80ED-5588EDC54A4E}" dt="2019-03-27T16:55:43.332" v="541"/>
          <ac:spMkLst>
            <pc:docMk/>
            <pc:sldMk cId="2282732223" sldId="259"/>
            <ac:spMk id="11" creationId="{F545CD38-B3A7-4E41-8090-53DC5DB30D3D}"/>
          </ac:spMkLst>
        </pc:spChg>
        <pc:spChg chg="add">
          <ac:chgData name="Phillipe Gauvin-Bourdon" userId="9ec6a0e07c1df0c5" providerId="LiveId" clId="{257F91CF-D542-4F97-80ED-5588EDC54A4E}" dt="2019-03-27T16:55:49.884" v="542"/>
          <ac:spMkLst>
            <pc:docMk/>
            <pc:sldMk cId="2282732223" sldId="259"/>
            <ac:spMk id="12" creationId="{D6BB6F7C-1C27-483F-95D0-9EA2C8E544E2}"/>
          </ac:spMkLst>
        </pc:spChg>
        <pc:picChg chg="add">
          <ac:chgData name="Phillipe Gauvin-Bourdon" userId="9ec6a0e07c1df0c5" providerId="LiveId" clId="{257F91CF-D542-4F97-80ED-5588EDC54A4E}" dt="2019-03-27T16:55:21.243" v="537"/>
          <ac:picMkLst>
            <pc:docMk/>
            <pc:sldMk cId="2282732223" sldId="259"/>
            <ac:picMk id="7" creationId="{2F3ED1C4-F0AF-4A8B-A7E5-9627667CFC8A}"/>
          </ac:picMkLst>
        </pc:picChg>
        <pc:picChg chg="add">
          <ac:chgData name="Phillipe Gauvin-Bourdon" userId="9ec6a0e07c1df0c5" providerId="LiveId" clId="{257F91CF-D542-4F97-80ED-5588EDC54A4E}" dt="2019-03-27T16:55:26.258" v="538"/>
          <ac:picMkLst>
            <pc:docMk/>
            <pc:sldMk cId="2282732223" sldId="259"/>
            <ac:picMk id="8" creationId="{2260FF87-3194-4914-94C1-DEDFB761E1B2}"/>
          </ac:picMkLst>
        </pc:picChg>
        <pc:picChg chg="add">
          <ac:chgData name="Phillipe Gauvin-Bourdon" userId="9ec6a0e07c1df0c5" providerId="LiveId" clId="{257F91CF-D542-4F97-80ED-5588EDC54A4E}" dt="2019-03-27T16:55:31.267" v="539"/>
          <ac:picMkLst>
            <pc:docMk/>
            <pc:sldMk cId="2282732223" sldId="259"/>
            <ac:picMk id="9" creationId="{3D3F1EF4-341A-4F79-AE23-D11B117AF45C}"/>
          </ac:picMkLst>
        </pc:picChg>
      </pc:sldChg>
      <pc:sldChg chg="addSp delSp modSp modNotesTx">
        <pc:chgData name="Phillipe Gauvin-Bourdon" userId="9ec6a0e07c1df0c5" providerId="LiveId" clId="{257F91CF-D542-4F97-80ED-5588EDC54A4E}" dt="2019-03-29T11:16:58.908" v="7758" actId="20577"/>
        <pc:sldMkLst>
          <pc:docMk/>
          <pc:sldMk cId="2356966261" sldId="261"/>
        </pc:sldMkLst>
        <pc:spChg chg="mod">
          <ac:chgData name="Phillipe Gauvin-Bourdon" userId="9ec6a0e07c1df0c5" providerId="LiveId" clId="{257F91CF-D542-4F97-80ED-5588EDC54A4E}" dt="2019-03-27T17:07:01.236" v="801" actId="790"/>
          <ac:spMkLst>
            <pc:docMk/>
            <pc:sldMk cId="2356966261" sldId="261"/>
            <ac:spMk id="2" creationId="{50ABEA51-9B27-48FA-8DF8-D5777173707E}"/>
          </ac:spMkLst>
        </pc:spChg>
        <pc:spChg chg="add mod">
          <ac:chgData name="Phillipe Gauvin-Bourdon" userId="9ec6a0e07c1df0c5" providerId="LiveId" clId="{257F91CF-D542-4F97-80ED-5588EDC54A4E}" dt="2019-03-29T03:17:09.938" v="7253" actId="20577"/>
          <ac:spMkLst>
            <pc:docMk/>
            <pc:sldMk cId="2356966261" sldId="261"/>
            <ac:spMk id="3" creationId="{536891C6-C8CC-4D77-8131-9931CF454245}"/>
          </ac:spMkLst>
        </pc:spChg>
        <pc:spChg chg="del">
          <ac:chgData name="Phillipe Gauvin-Bourdon" userId="9ec6a0e07c1df0c5" providerId="LiveId" clId="{257F91CF-D542-4F97-80ED-5588EDC54A4E}" dt="2019-03-27T19:05:31.873" v="809" actId="931"/>
          <ac:spMkLst>
            <pc:docMk/>
            <pc:sldMk cId="2356966261" sldId="261"/>
            <ac:spMk id="3" creationId="{B4C6B00A-93FE-48BC-98C0-934FF46794B4}"/>
          </ac:spMkLst>
        </pc:spChg>
        <pc:spChg chg="add mod">
          <ac:chgData name="Phillipe Gauvin-Bourdon" userId="9ec6a0e07c1df0c5" providerId="LiveId" clId="{257F91CF-D542-4F97-80ED-5588EDC54A4E}" dt="2019-03-28T19:04:09.162" v="3090" actId="12"/>
          <ac:spMkLst>
            <pc:docMk/>
            <pc:sldMk cId="2356966261" sldId="261"/>
            <ac:spMk id="4" creationId="{943CF121-A43E-4B31-B8B3-B5B202CD8905}"/>
          </ac:spMkLst>
        </pc:spChg>
        <pc:picChg chg="add mod">
          <ac:chgData name="Phillipe Gauvin-Bourdon" userId="9ec6a0e07c1df0c5" providerId="LiveId" clId="{257F91CF-D542-4F97-80ED-5588EDC54A4E}" dt="2019-03-28T01:46:29.944" v="1371" actId="1076"/>
          <ac:picMkLst>
            <pc:docMk/>
            <pc:sldMk cId="2356966261" sldId="261"/>
            <ac:picMk id="5" creationId="{159B3D57-6DDB-44D1-9A23-E3289F0C2967}"/>
          </ac:picMkLst>
        </pc:picChg>
      </pc:sldChg>
      <pc:sldChg chg="addSp delSp modSp delAnim modAnim addCm delCm modNotesTx">
        <pc:chgData name="Phillipe Gauvin-Bourdon" userId="9ec6a0e07c1df0c5" providerId="LiveId" clId="{257F91CF-D542-4F97-80ED-5588EDC54A4E}" dt="2019-03-29T03:08:01.567" v="6898" actId="20577"/>
        <pc:sldMkLst>
          <pc:docMk/>
          <pc:sldMk cId="2164933984" sldId="262"/>
        </pc:sldMkLst>
        <pc:spChg chg="mod">
          <ac:chgData name="Phillipe Gauvin-Bourdon" userId="9ec6a0e07c1df0c5" providerId="LiveId" clId="{257F91CF-D542-4F97-80ED-5588EDC54A4E}" dt="2019-03-27T17:07:11.844" v="802" actId="790"/>
          <ac:spMkLst>
            <pc:docMk/>
            <pc:sldMk cId="2164933984" sldId="262"/>
            <ac:spMk id="2" creationId="{ADDE3231-D59F-4BEA-9737-218624E807F2}"/>
          </ac:spMkLst>
        </pc:spChg>
        <pc:spChg chg="del">
          <ac:chgData name="Phillipe Gauvin-Bourdon" userId="9ec6a0e07c1df0c5" providerId="LiveId" clId="{257F91CF-D542-4F97-80ED-5588EDC54A4E}" dt="2019-03-27T19:35:24.335" v="817" actId="931"/>
          <ac:spMkLst>
            <pc:docMk/>
            <pc:sldMk cId="2164933984" sldId="262"/>
            <ac:spMk id="3" creationId="{5084A9E4-F0A7-482F-A129-E2733A10A99B}"/>
          </ac:spMkLst>
        </pc:spChg>
        <pc:spChg chg="add del mod">
          <ac:chgData name="Phillipe Gauvin-Bourdon" userId="9ec6a0e07c1df0c5" providerId="LiveId" clId="{257F91CF-D542-4F97-80ED-5588EDC54A4E}" dt="2019-03-29T02:39:34.705" v="5638" actId="478"/>
          <ac:spMkLst>
            <pc:docMk/>
            <pc:sldMk cId="2164933984" sldId="262"/>
            <ac:spMk id="3" creationId="{98E8251F-C048-4817-938D-B429E64697F1}"/>
          </ac:spMkLst>
        </pc:spChg>
        <pc:spChg chg="add mod">
          <ac:chgData name="Phillipe Gauvin-Bourdon" userId="9ec6a0e07c1df0c5" providerId="LiveId" clId="{257F91CF-D542-4F97-80ED-5588EDC54A4E}" dt="2019-03-29T03:08:01.567" v="6898" actId="20577"/>
          <ac:spMkLst>
            <pc:docMk/>
            <pc:sldMk cId="2164933984" sldId="262"/>
            <ac:spMk id="4" creationId="{1A567BD8-BE88-4330-B4B0-F82E0EAA69C1}"/>
          </ac:spMkLst>
        </pc:spChg>
        <pc:spChg chg="add del mod">
          <ac:chgData name="Phillipe Gauvin-Bourdon" userId="9ec6a0e07c1df0c5" providerId="LiveId" clId="{257F91CF-D542-4F97-80ED-5588EDC54A4E}" dt="2019-03-27T19:44:37.241" v="823" actId="478"/>
          <ac:spMkLst>
            <pc:docMk/>
            <pc:sldMk cId="2164933984" sldId="262"/>
            <ac:spMk id="7" creationId="{C0C71DC0-F8FA-4E7B-814D-F1A0B3EFE049}"/>
          </ac:spMkLst>
        </pc:spChg>
        <pc:spChg chg="add del mod">
          <ac:chgData name="Phillipe Gauvin-Bourdon" userId="9ec6a0e07c1df0c5" providerId="LiveId" clId="{257F91CF-D542-4F97-80ED-5588EDC54A4E}" dt="2019-03-29T02:39:46.582" v="5643" actId="478"/>
          <ac:spMkLst>
            <pc:docMk/>
            <pc:sldMk cId="2164933984" sldId="262"/>
            <ac:spMk id="10" creationId="{B9E2C3B1-E20F-4A54-A976-11B2D8411258}"/>
          </ac:spMkLst>
        </pc:spChg>
        <pc:spChg chg="add mod">
          <ac:chgData name="Phillipe Gauvin-Bourdon" userId="9ec6a0e07c1df0c5" providerId="LiveId" clId="{257F91CF-D542-4F97-80ED-5588EDC54A4E}" dt="2019-03-29T02:45:42.636" v="5694" actId="1076"/>
          <ac:spMkLst>
            <pc:docMk/>
            <pc:sldMk cId="2164933984" sldId="262"/>
            <ac:spMk id="11" creationId="{0E84FF1E-E480-4992-ABC6-2C07B1C63879}"/>
          </ac:spMkLst>
        </pc:spChg>
        <pc:spChg chg="add mod">
          <ac:chgData name="Phillipe Gauvin-Bourdon" userId="9ec6a0e07c1df0c5" providerId="LiveId" clId="{257F91CF-D542-4F97-80ED-5588EDC54A4E}" dt="2019-03-29T02:45:32.272" v="5693" actId="1076"/>
          <ac:spMkLst>
            <pc:docMk/>
            <pc:sldMk cId="2164933984" sldId="262"/>
            <ac:spMk id="14" creationId="{25323541-4BE4-4F3B-8F5E-A104AEAB3EE6}"/>
          </ac:spMkLst>
        </pc:spChg>
        <pc:spChg chg="add mod">
          <ac:chgData name="Phillipe Gauvin-Bourdon" userId="9ec6a0e07c1df0c5" providerId="LiveId" clId="{257F91CF-D542-4F97-80ED-5588EDC54A4E}" dt="2019-03-29T02:45:51.809" v="5695" actId="1076"/>
          <ac:spMkLst>
            <pc:docMk/>
            <pc:sldMk cId="2164933984" sldId="262"/>
            <ac:spMk id="19" creationId="{8D4DF178-002C-4FB2-A7F4-A30809ABC9CD}"/>
          </ac:spMkLst>
        </pc:spChg>
        <pc:spChg chg="add mod">
          <ac:chgData name="Phillipe Gauvin-Bourdon" userId="9ec6a0e07c1df0c5" providerId="LiveId" clId="{257F91CF-D542-4F97-80ED-5588EDC54A4E}" dt="2019-03-29T02:45:57.861" v="5696" actId="1076"/>
          <ac:spMkLst>
            <pc:docMk/>
            <pc:sldMk cId="2164933984" sldId="262"/>
            <ac:spMk id="20" creationId="{3C3D76B5-5D6A-4647-9D5C-4C34BF661BC8}"/>
          </ac:spMkLst>
        </pc:spChg>
        <pc:spChg chg="add del mod">
          <ac:chgData name="Phillipe Gauvin-Bourdon" userId="9ec6a0e07c1df0c5" providerId="LiveId" clId="{257F91CF-D542-4F97-80ED-5588EDC54A4E}" dt="2019-03-29T02:21:35.744" v="4939" actId="478"/>
          <ac:spMkLst>
            <pc:docMk/>
            <pc:sldMk cId="2164933984" sldId="262"/>
            <ac:spMk id="21" creationId="{EBF3A5CB-F69B-45AD-B64A-8C1E6C90141A}"/>
          </ac:spMkLst>
        </pc:spChg>
        <pc:spChg chg="add del mod">
          <ac:chgData name="Phillipe Gauvin-Bourdon" userId="9ec6a0e07c1df0c5" providerId="LiveId" clId="{257F91CF-D542-4F97-80ED-5588EDC54A4E}" dt="2019-03-29T02:21:33.516" v="4938" actId="478"/>
          <ac:spMkLst>
            <pc:docMk/>
            <pc:sldMk cId="2164933984" sldId="262"/>
            <ac:spMk id="26" creationId="{BF3CB3BA-2877-4CDC-BB72-61433F6E6FDA}"/>
          </ac:spMkLst>
        </pc:spChg>
        <pc:picChg chg="add del mod">
          <ac:chgData name="Phillipe Gauvin-Bourdon" userId="9ec6a0e07c1df0c5" providerId="LiveId" clId="{257F91CF-D542-4F97-80ED-5588EDC54A4E}" dt="2019-03-27T19:35:46.572" v="820" actId="478"/>
          <ac:picMkLst>
            <pc:docMk/>
            <pc:sldMk cId="2164933984" sldId="262"/>
            <ac:picMk id="5" creationId="{0B2421B6-F5DD-41CD-B1B8-53ECA6409F56}"/>
          </ac:picMkLst>
        </pc:picChg>
        <pc:picChg chg="add del mod">
          <ac:chgData name="Phillipe Gauvin-Bourdon" userId="9ec6a0e07c1df0c5" providerId="LiveId" clId="{257F91CF-D542-4F97-80ED-5588EDC54A4E}" dt="2019-03-29T02:39:40.319" v="5640" actId="478"/>
          <ac:picMkLst>
            <pc:docMk/>
            <pc:sldMk cId="2164933984" sldId="262"/>
            <ac:picMk id="5" creationId="{6EBBE313-5B72-4DE7-A4F0-B84226B8F989}"/>
          </ac:picMkLst>
        </pc:picChg>
        <pc:picChg chg="add del mod">
          <ac:chgData name="Phillipe Gauvin-Bourdon" userId="9ec6a0e07c1df0c5" providerId="LiveId" clId="{257F91CF-D542-4F97-80ED-5588EDC54A4E}" dt="2019-03-29T02:39:43.612" v="5642" actId="478"/>
          <ac:picMkLst>
            <pc:docMk/>
            <pc:sldMk cId="2164933984" sldId="262"/>
            <ac:picMk id="7" creationId="{781F37DC-2637-4009-A69C-6C67349136CC}"/>
          </ac:picMkLst>
        </pc:picChg>
        <pc:picChg chg="add mod">
          <ac:chgData name="Phillipe Gauvin-Bourdon" userId="9ec6a0e07c1df0c5" providerId="LiveId" clId="{257F91CF-D542-4F97-80ED-5588EDC54A4E}" dt="2019-03-29T02:44:46.880" v="5688" actId="1076"/>
          <ac:picMkLst>
            <pc:docMk/>
            <pc:sldMk cId="2164933984" sldId="262"/>
            <ac:picMk id="9" creationId="{0F8D621D-1CBB-4245-8C1B-810E4E4666B3}"/>
          </ac:picMkLst>
        </pc:picChg>
        <pc:picChg chg="add mod">
          <ac:chgData name="Phillipe Gauvin-Bourdon" userId="9ec6a0e07c1df0c5" providerId="LiveId" clId="{257F91CF-D542-4F97-80ED-5588EDC54A4E}" dt="2019-03-29T02:45:24.297" v="5692" actId="1076"/>
          <ac:picMkLst>
            <pc:docMk/>
            <pc:sldMk cId="2164933984" sldId="262"/>
            <ac:picMk id="13" creationId="{578CA62E-118A-4783-80B2-BD2F345BE9FF}"/>
          </ac:picMkLst>
        </pc:picChg>
        <pc:picChg chg="add mod">
          <ac:chgData name="Phillipe Gauvin-Bourdon" userId="9ec6a0e07c1df0c5" providerId="LiveId" clId="{257F91CF-D542-4F97-80ED-5588EDC54A4E}" dt="2019-03-29T02:43:39.798" v="5681" actId="1076"/>
          <ac:picMkLst>
            <pc:docMk/>
            <pc:sldMk cId="2164933984" sldId="262"/>
            <ac:picMk id="16" creationId="{0792959B-790D-4702-9E3C-7470354BDB85}"/>
          </ac:picMkLst>
        </pc:picChg>
        <pc:picChg chg="add mod">
          <ac:chgData name="Phillipe Gauvin-Bourdon" userId="9ec6a0e07c1df0c5" providerId="LiveId" clId="{257F91CF-D542-4F97-80ED-5588EDC54A4E}" dt="2019-03-29T02:45:13.667" v="5691" actId="1076"/>
          <ac:picMkLst>
            <pc:docMk/>
            <pc:sldMk cId="2164933984" sldId="262"/>
            <ac:picMk id="18" creationId="{DE1B7945-2CB8-45B5-A7B6-92FB04D01941}"/>
          </ac:picMkLst>
        </pc:picChg>
        <pc:picChg chg="add del mod">
          <ac:chgData name="Phillipe Gauvin-Bourdon" userId="9ec6a0e07c1df0c5" providerId="LiveId" clId="{257F91CF-D542-4F97-80ED-5588EDC54A4E}" dt="2019-03-29T02:21:31.345" v="4936" actId="478"/>
          <ac:picMkLst>
            <pc:docMk/>
            <pc:sldMk cId="2164933984" sldId="262"/>
            <ac:picMk id="23" creationId="{5D11D5A3-45C5-476A-BF6A-09504C6F746D}"/>
          </ac:picMkLst>
        </pc:picChg>
        <pc:picChg chg="add del mod">
          <ac:chgData name="Phillipe Gauvin-Bourdon" userId="9ec6a0e07c1df0c5" providerId="LiveId" clId="{257F91CF-D542-4F97-80ED-5588EDC54A4E}" dt="2019-03-29T02:21:30.681" v="4935" actId="478"/>
          <ac:picMkLst>
            <pc:docMk/>
            <pc:sldMk cId="2164933984" sldId="262"/>
            <ac:picMk id="25" creationId="{A0809234-3F28-453C-82AE-B218911D8831}"/>
          </ac:picMkLst>
        </pc:picChg>
        <pc:picChg chg="add del mod">
          <ac:chgData name="Phillipe Gauvin-Bourdon" userId="9ec6a0e07c1df0c5" providerId="LiveId" clId="{257F91CF-D542-4F97-80ED-5588EDC54A4E}" dt="2019-03-29T02:39:38.234" v="5639" actId="478"/>
          <ac:picMkLst>
            <pc:docMk/>
            <pc:sldMk cId="2164933984" sldId="262"/>
            <ac:picMk id="28" creationId="{137895AB-6A4B-4278-8F72-0C1720A8E192}"/>
          </ac:picMkLst>
        </pc:picChg>
        <pc:picChg chg="add mod">
          <ac:chgData name="Phillipe Gauvin-Bourdon" userId="9ec6a0e07c1df0c5" providerId="LiveId" clId="{257F91CF-D542-4F97-80ED-5588EDC54A4E}" dt="2019-03-29T02:43:39.798" v="5681" actId="1076"/>
          <ac:picMkLst>
            <pc:docMk/>
            <pc:sldMk cId="2164933984" sldId="262"/>
            <ac:picMk id="30" creationId="{6BB6F738-4D4F-4340-9175-DBD059ECD707}"/>
          </ac:picMkLst>
        </pc:picChg>
        <pc:picChg chg="add del mod">
          <ac:chgData name="Phillipe Gauvin-Bourdon" userId="9ec6a0e07c1df0c5" providerId="LiveId" clId="{257F91CF-D542-4F97-80ED-5588EDC54A4E}" dt="2019-03-29T02:21:21.798" v="4933" actId="478"/>
          <ac:picMkLst>
            <pc:docMk/>
            <pc:sldMk cId="2164933984" sldId="262"/>
            <ac:picMk id="32" creationId="{48B35DA9-66F3-4CE1-AF5D-8CDA149C71D3}"/>
          </ac:picMkLst>
        </pc:picChg>
        <pc:picChg chg="add mod">
          <ac:chgData name="Phillipe Gauvin-Bourdon" userId="9ec6a0e07c1df0c5" providerId="LiveId" clId="{257F91CF-D542-4F97-80ED-5588EDC54A4E}" dt="2019-03-29T02:44:46.880" v="5688" actId="1076"/>
          <ac:picMkLst>
            <pc:docMk/>
            <pc:sldMk cId="2164933984" sldId="262"/>
            <ac:picMk id="34" creationId="{E0B23AE5-863C-44B0-9111-9A17DBF24F18}"/>
          </ac:picMkLst>
        </pc:picChg>
        <pc:picChg chg="add del mod">
          <ac:chgData name="Phillipe Gauvin-Bourdon" userId="9ec6a0e07c1df0c5" providerId="LiveId" clId="{257F91CF-D542-4F97-80ED-5588EDC54A4E}" dt="2019-03-29T02:39:42.001" v="5641" actId="478"/>
          <ac:picMkLst>
            <pc:docMk/>
            <pc:sldMk cId="2164933984" sldId="262"/>
            <ac:picMk id="36" creationId="{94F9801E-80A5-4BBA-8892-F8B63796258E}"/>
          </ac:picMkLst>
        </pc:picChg>
        <pc:picChg chg="add mod">
          <ac:chgData name="Phillipe Gauvin-Bourdon" userId="9ec6a0e07c1df0c5" providerId="LiveId" clId="{257F91CF-D542-4F97-80ED-5588EDC54A4E}" dt="2019-03-29T02:45:13.667" v="5691" actId="1076"/>
          <ac:picMkLst>
            <pc:docMk/>
            <pc:sldMk cId="2164933984" sldId="262"/>
            <ac:picMk id="38" creationId="{6819E3CB-DDDD-4B2A-BE31-6C3FD20F0296}"/>
          </ac:picMkLst>
        </pc:picChg>
        <pc:picChg chg="add del mod">
          <ac:chgData name="Phillipe Gauvin-Bourdon" userId="9ec6a0e07c1df0c5" providerId="LiveId" clId="{257F91CF-D542-4F97-80ED-5588EDC54A4E}" dt="2019-03-29T02:21:23.045" v="4934" actId="478"/>
          <ac:picMkLst>
            <pc:docMk/>
            <pc:sldMk cId="2164933984" sldId="262"/>
            <ac:picMk id="40" creationId="{D9421F64-45CB-4C82-AF51-F85A9B881191}"/>
          </ac:picMkLst>
        </pc:picChg>
        <pc:picChg chg="add mod">
          <ac:chgData name="Phillipe Gauvin-Bourdon" userId="9ec6a0e07c1df0c5" providerId="LiveId" clId="{257F91CF-D542-4F97-80ED-5588EDC54A4E}" dt="2019-03-29T02:45:24.297" v="5692" actId="1076"/>
          <ac:picMkLst>
            <pc:docMk/>
            <pc:sldMk cId="2164933984" sldId="262"/>
            <ac:picMk id="42" creationId="{6678ECFD-640E-4B05-8732-67176E737DDE}"/>
          </ac:picMkLst>
        </pc:picChg>
      </pc:sldChg>
      <pc:sldChg chg="addSp delSp modSp modNotesTx">
        <pc:chgData name="Phillipe Gauvin-Bourdon" userId="9ec6a0e07c1df0c5" providerId="LiveId" clId="{257F91CF-D542-4F97-80ED-5588EDC54A4E}" dt="2019-03-29T11:12:25.401" v="7561" actId="20577"/>
        <pc:sldMkLst>
          <pc:docMk/>
          <pc:sldMk cId="2678882617" sldId="263"/>
        </pc:sldMkLst>
        <pc:spChg chg="mod">
          <ac:chgData name="Phillipe Gauvin-Bourdon" userId="9ec6a0e07c1df0c5" providerId="LiveId" clId="{257F91CF-D542-4F97-80ED-5588EDC54A4E}" dt="2019-03-28T19:52:11.498" v="3175" actId="20577"/>
          <ac:spMkLst>
            <pc:docMk/>
            <pc:sldMk cId="2678882617" sldId="263"/>
            <ac:spMk id="2" creationId="{D04207A5-2FDE-4F4F-8223-49D35CE7C28F}"/>
          </ac:spMkLst>
        </pc:spChg>
        <pc:spChg chg="del">
          <ac:chgData name="Phillipe Gauvin-Bourdon" userId="9ec6a0e07c1df0c5" providerId="LiveId" clId="{257F91CF-D542-4F97-80ED-5588EDC54A4E}" dt="2019-03-27T19:44:41.513" v="824" actId="478"/>
          <ac:spMkLst>
            <pc:docMk/>
            <pc:sldMk cId="2678882617" sldId="263"/>
            <ac:spMk id="3" creationId="{753F92CC-756D-4E13-B398-5B9213088000}"/>
          </ac:spMkLst>
        </pc:spChg>
        <pc:spChg chg="add mod">
          <ac:chgData name="Phillipe Gauvin-Bourdon" userId="9ec6a0e07c1df0c5" providerId="LiveId" clId="{257F91CF-D542-4F97-80ED-5588EDC54A4E}" dt="2019-03-29T03:02:45.590" v="6651" actId="2711"/>
          <ac:spMkLst>
            <pc:docMk/>
            <pc:sldMk cId="2678882617" sldId="263"/>
            <ac:spMk id="3" creationId="{B5B08D65-9CD9-4741-B32B-4E04F2B61CD7}"/>
          </ac:spMkLst>
        </pc:spChg>
        <pc:picChg chg="add mod modCrop">
          <ac:chgData name="Phillipe Gauvin-Bourdon" userId="9ec6a0e07c1df0c5" providerId="LiveId" clId="{257F91CF-D542-4F97-80ED-5588EDC54A4E}" dt="2019-03-28T21:11:38.764" v="4838" actId="18131"/>
          <ac:picMkLst>
            <pc:docMk/>
            <pc:sldMk cId="2678882617" sldId="263"/>
            <ac:picMk id="5" creationId="{B263BA61-906E-46FF-9726-83EA63AB317C}"/>
          </ac:picMkLst>
        </pc:picChg>
      </pc:sldChg>
      <pc:sldChg chg="modSp modNotesTx">
        <pc:chgData name="Phillipe Gauvin-Bourdon" userId="9ec6a0e07c1df0c5" providerId="LiveId" clId="{257F91CF-D542-4F97-80ED-5588EDC54A4E}" dt="2019-03-29T03:01:35.609" v="6647" actId="20577"/>
        <pc:sldMkLst>
          <pc:docMk/>
          <pc:sldMk cId="3489749426" sldId="265"/>
        </pc:sldMkLst>
        <pc:spChg chg="mod">
          <ac:chgData name="Phillipe Gauvin-Bourdon" userId="9ec6a0e07c1df0c5" providerId="LiveId" clId="{257F91CF-D542-4F97-80ED-5588EDC54A4E}" dt="2019-03-28T19:04:30.428" v="3092" actId="12"/>
          <ac:spMkLst>
            <pc:docMk/>
            <pc:sldMk cId="3489749426" sldId="265"/>
            <ac:spMk id="3" creationId="{130BFEE3-F4D2-450F-8ABB-9FC3FEEA0399}"/>
          </ac:spMkLst>
        </pc:spChg>
        <pc:spChg chg="mod">
          <ac:chgData name="Phillipe Gauvin-Bourdon" userId="9ec6a0e07c1df0c5" providerId="LiveId" clId="{257F91CF-D542-4F97-80ED-5588EDC54A4E}" dt="2019-03-28T19:04:33.361" v="3093" actId="12"/>
          <ac:spMkLst>
            <pc:docMk/>
            <pc:sldMk cId="3489749426" sldId="265"/>
            <ac:spMk id="4" creationId="{37944631-44A3-429F-BF89-8FF1D2443AB0}"/>
          </ac:spMkLst>
        </pc:spChg>
      </pc:sldChg>
      <pc:sldChg chg="addSp delSp modSp add setBg modAnim">
        <pc:chgData name="Phillipe Gauvin-Bourdon" userId="9ec6a0e07c1df0c5" providerId="LiveId" clId="{257F91CF-D542-4F97-80ED-5588EDC54A4E}" dt="2019-03-28T19:45:17.280" v="3156"/>
        <pc:sldMkLst>
          <pc:docMk/>
          <pc:sldMk cId="3376108931" sldId="266"/>
        </pc:sldMkLst>
        <pc:spChg chg="mod">
          <ac:chgData name="Phillipe Gauvin-Bourdon" userId="9ec6a0e07c1df0c5" providerId="LiveId" clId="{257F91CF-D542-4F97-80ED-5588EDC54A4E}" dt="2019-03-27T17:02:59.549" v="741" actId="790"/>
          <ac:spMkLst>
            <pc:docMk/>
            <pc:sldMk cId="3376108931" sldId="266"/>
            <ac:spMk id="2" creationId="{9921A1D4-1C38-4FD5-A261-03265755BD05}"/>
          </ac:spMkLst>
        </pc:spChg>
        <pc:spChg chg="del">
          <ac:chgData name="Phillipe Gauvin-Bourdon" userId="9ec6a0e07c1df0c5" providerId="LiveId" clId="{257F91CF-D542-4F97-80ED-5588EDC54A4E}" dt="2019-03-27T16:57:34.795" v="593" actId="478"/>
          <ac:spMkLst>
            <pc:docMk/>
            <pc:sldMk cId="3376108931" sldId="266"/>
            <ac:spMk id="3" creationId="{CA67E54B-0F7E-49F6-A5BF-424DF3F2EEC4}"/>
          </ac:spMkLst>
        </pc:spChg>
        <pc:spChg chg="add">
          <ac:chgData name="Phillipe Gauvin-Bourdon" userId="9ec6a0e07c1df0c5" providerId="LiveId" clId="{257F91CF-D542-4F97-80ED-5588EDC54A4E}" dt="2019-03-27T16:58:03.559" v="597"/>
          <ac:spMkLst>
            <pc:docMk/>
            <pc:sldMk cId="3376108931" sldId="266"/>
            <ac:spMk id="7" creationId="{0143E45F-CF31-4B30-9955-9EFC2C6A31F7}"/>
          </ac:spMkLst>
        </pc:spChg>
        <pc:spChg chg="add">
          <ac:chgData name="Phillipe Gauvin-Bourdon" userId="9ec6a0e07c1df0c5" providerId="LiveId" clId="{257F91CF-D542-4F97-80ED-5588EDC54A4E}" dt="2019-03-27T16:58:09.031" v="598"/>
          <ac:spMkLst>
            <pc:docMk/>
            <pc:sldMk cId="3376108931" sldId="266"/>
            <ac:spMk id="8" creationId="{CFF3B690-A579-41D3-A0D4-11512ACE4B8F}"/>
          </ac:spMkLst>
        </pc:spChg>
        <pc:spChg chg="add">
          <ac:chgData name="Phillipe Gauvin-Bourdon" userId="9ec6a0e07c1df0c5" providerId="LiveId" clId="{257F91CF-D542-4F97-80ED-5588EDC54A4E}" dt="2019-03-27T16:58:14.577" v="599"/>
          <ac:spMkLst>
            <pc:docMk/>
            <pc:sldMk cId="3376108931" sldId="266"/>
            <ac:spMk id="9" creationId="{79645CE0-19EB-4A8A-9E8A-682361C93C92}"/>
          </ac:spMkLst>
        </pc:spChg>
        <pc:spChg chg="add">
          <ac:chgData name="Phillipe Gauvin-Bourdon" userId="9ec6a0e07c1df0c5" providerId="LiveId" clId="{257F91CF-D542-4F97-80ED-5588EDC54A4E}" dt="2019-03-27T16:58:25.205" v="600"/>
          <ac:spMkLst>
            <pc:docMk/>
            <pc:sldMk cId="3376108931" sldId="266"/>
            <ac:spMk id="10" creationId="{B1FAE625-4C68-4127-8CC0-281E9C8FD495}"/>
          </ac:spMkLst>
        </pc:spChg>
        <pc:spChg chg="add">
          <ac:chgData name="Phillipe Gauvin-Bourdon" userId="9ec6a0e07c1df0c5" providerId="LiveId" clId="{257F91CF-D542-4F97-80ED-5588EDC54A4E}" dt="2019-03-27T16:58:25.205" v="600"/>
          <ac:spMkLst>
            <pc:docMk/>
            <pc:sldMk cId="3376108931" sldId="266"/>
            <ac:spMk id="11" creationId="{6B05BD3C-5693-4284-8B29-F960FED0C974}"/>
          </ac:spMkLst>
        </pc:spChg>
        <pc:spChg chg="add">
          <ac:chgData name="Phillipe Gauvin-Bourdon" userId="9ec6a0e07c1df0c5" providerId="LiveId" clId="{257F91CF-D542-4F97-80ED-5588EDC54A4E}" dt="2019-03-27T16:58:25.205" v="600"/>
          <ac:spMkLst>
            <pc:docMk/>
            <pc:sldMk cId="3376108931" sldId="266"/>
            <ac:spMk id="12" creationId="{87EC5C5F-0364-4816-9320-26F33875B0F6}"/>
          </ac:spMkLst>
        </pc:spChg>
        <pc:picChg chg="add">
          <ac:chgData name="Phillipe Gauvin-Bourdon" userId="9ec6a0e07c1df0c5" providerId="LiveId" clId="{257F91CF-D542-4F97-80ED-5588EDC54A4E}" dt="2019-03-27T16:57:46.294" v="594"/>
          <ac:picMkLst>
            <pc:docMk/>
            <pc:sldMk cId="3376108931" sldId="266"/>
            <ac:picMk id="4" creationId="{0708E167-B7FB-4918-9BB3-B5DC95374E58}"/>
          </ac:picMkLst>
        </pc:picChg>
        <pc:picChg chg="add">
          <ac:chgData name="Phillipe Gauvin-Bourdon" userId="9ec6a0e07c1df0c5" providerId="LiveId" clId="{257F91CF-D542-4F97-80ED-5588EDC54A4E}" dt="2019-03-27T16:57:50.229" v="595"/>
          <ac:picMkLst>
            <pc:docMk/>
            <pc:sldMk cId="3376108931" sldId="266"/>
            <ac:picMk id="5" creationId="{58B0B3DD-9653-46F4-B1E2-CD12A8DFBFFE}"/>
          </ac:picMkLst>
        </pc:picChg>
        <pc:picChg chg="add">
          <ac:chgData name="Phillipe Gauvin-Bourdon" userId="9ec6a0e07c1df0c5" providerId="LiveId" clId="{257F91CF-D542-4F97-80ED-5588EDC54A4E}" dt="2019-03-27T16:57:55.642" v="596"/>
          <ac:picMkLst>
            <pc:docMk/>
            <pc:sldMk cId="3376108931" sldId="266"/>
            <ac:picMk id="6" creationId="{176EAA43-A677-49F7-A57A-7C1548BB5139}"/>
          </ac:picMkLst>
        </pc:picChg>
      </pc:sldChg>
      <pc:sldChg chg="addSp delSp modSp add setBg delAnim modAnim modNotesTx">
        <pc:chgData name="Phillipe Gauvin-Bourdon" userId="9ec6a0e07c1df0c5" providerId="LiveId" clId="{257F91CF-D542-4F97-80ED-5588EDC54A4E}" dt="2019-03-29T11:08:08.016" v="7417" actId="20577"/>
        <pc:sldMkLst>
          <pc:docMk/>
          <pc:sldMk cId="603767748" sldId="267"/>
        </pc:sldMkLst>
        <pc:spChg chg="mod">
          <ac:chgData name="Phillipe Gauvin-Bourdon" userId="9ec6a0e07c1df0c5" providerId="LiveId" clId="{257F91CF-D542-4F97-80ED-5588EDC54A4E}" dt="2019-03-28T02:56:03.890" v="2329" actId="122"/>
          <ac:spMkLst>
            <pc:docMk/>
            <pc:sldMk cId="603767748" sldId="267"/>
            <ac:spMk id="2" creationId="{B4AE2364-73BC-4C8A-86F9-947CEBAC620F}"/>
          </ac:spMkLst>
        </pc:spChg>
        <pc:spChg chg="add mod">
          <ac:chgData name="Phillipe Gauvin-Bourdon" userId="9ec6a0e07c1df0c5" providerId="LiveId" clId="{257F91CF-D542-4F97-80ED-5588EDC54A4E}" dt="2019-03-29T03:08:27.257" v="6914" actId="20577"/>
          <ac:spMkLst>
            <pc:docMk/>
            <pc:sldMk cId="603767748" sldId="267"/>
            <ac:spMk id="3" creationId="{35F74457-FBCE-4446-9415-A1D2B029AA23}"/>
          </ac:spMkLst>
        </pc:spChg>
        <pc:spChg chg="del">
          <ac:chgData name="Phillipe Gauvin-Bourdon" userId="9ec6a0e07c1df0c5" providerId="LiveId" clId="{257F91CF-D542-4F97-80ED-5588EDC54A4E}" dt="2019-03-28T02:56:36.351" v="2330" actId="478"/>
          <ac:spMkLst>
            <pc:docMk/>
            <pc:sldMk cId="603767748" sldId="267"/>
            <ac:spMk id="3" creationId="{8551495F-E96C-4882-9903-CBA35442FBA1}"/>
          </ac:spMkLst>
        </pc:spChg>
        <pc:spChg chg="add mod">
          <ac:chgData name="Phillipe Gauvin-Bourdon" userId="9ec6a0e07c1df0c5" providerId="LiveId" clId="{257F91CF-D542-4F97-80ED-5588EDC54A4E}" dt="2019-03-29T11:06:43.511" v="7254" actId="1076"/>
          <ac:spMkLst>
            <pc:docMk/>
            <pc:sldMk cId="603767748" sldId="267"/>
            <ac:spMk id="14" creationId="{F6C00CFD-5E69-40D5-AC9C-DF918881AE57}"/>
          </ac:spMkLst>
        </pc:spChg>
        <pc:spChg chg="add mod">
          <ac:chgData name="Phillipe Gauvin-Bourdon" userId="9ec6a0e07c1df0c5" providerId="LiveId" clId="{257F91CF-D542-4F97-80ED-5588EDC54A4E}" dt="2019-03-29T02:27:50.755" v="5009" actId="1076"/>
          <ac:spMkLst>
            <pc:docMk/>
            <pc:sldMk cId="603767748" sldId="267"/>
            <ac:spMk id="15" creationId="{F704AD45-45DA-4728-963F-8EF54B637CC5}"/>
          </ac:spMkLst>
        </pc:spChg>
        <pc:spChg chg="add del mod">
          <ac:chgData name="Phillipe Gauvin-Bourdon" userId="9ec6a0e07c1df0c5" providerId="LiveId" clId="{257F91CF-D542-4F97-80ED-5588EDC54A4E}" dt="2019-03-29T02:22:26.511" v="4982" actId="478"/>
          <ac:spMkLst>
            <pc:docMk/>
            <pc:sldMk cId="603767748" sldId="267"/>
            <ac:spMk id="16" creationId="{DF3BB53C-F770-4B98-B82E-E4936A9F92FF}"/>
          </ac:spMkLst>
        </pc:spChg>
        <pc:spChg chg="add del mod">
          <ac:chgData name="Phillipe Gauvin-Bourdon" userId="9ec6a0e07c1df0c5" providerId="LiveId" clId="{257F91CF-D542-4F97-80ED-5588EDC54A4E}" dt="2019-03-29T02:22:22.375" v="4979" actId="478"/>
          <ac:spMkLst>
            <pc:docMk/>
            <pc:sldMk cId="603767748" sldId="267"/>
            <ac:spMk id="17" creationId="{134B907A-074C-4720-8C84-894AEBBC9C53}"/>
          </ac:spMkLst>
        </pc:spChg>
        <pc:spChg chg="add mod">
          <ac:chgData name="Phillipe Gauvin-Bourdon" userId="9ec6a0e07c1df0c5" providerId="LiveId" clId="{257F91CF-D542-4F97-80ED-5588EDC54A4E}" dt="2019-03-29T02:27:41.098" v="5006" actId="1076"/>
          <ac:spMkLst>
            <pc:docMk/>
            <pc:sldMk cId="603767748" sldId="267"/>
            <ac:spMk id="20" creationId="{6495603E-CC48-4E12-8D0C-3ED1DA965317}"/>
          </ac:spMkLst>
        </pc:spChg>
        <pc:picChg chg="add mod">
          <ac:chgData name="Phillipe Gauvin-Bourdon" userId="9ec6a0e07c1df0c5" providerId="LiveId" clId="{257F91CF-D542-4F97-80ED-5588EDC54A4E}" dt="2019-03-29T02:35:25.189" v="5400"/>
          <ac:picMkLst>
            <pc:docMk/>
            <pc:sldMk cId="603767748" sldId="267"/>
            <ac:picMk id="4" creationId="{3D07CC92-EB1C-4B31-B1B4-A5802ECF7573}"/>
          </ac:picMkLst>
        </pc:picChg>
        <pc:picChg chg="add mod">
          <ac:chgData name="Phillipe Gauvin-Bourdon" userId="9ec6a0e07c1df0c5" providerId="LiveId" clId="{257F91CF-D542-4F97-80ED-5588EDC54A4E}" dt="2019-03-29T02:29:37.261" v="5035" actId="1076"/>
          <ac:picMkLst>
            <pc:docMk/>
            <pc:sldMk cId="603767748" sldId="267"/>
            <ac:picMk id="5" creationId="{BA88AFF0-4A36-4721-A031-807579CC3EA5}"/>
          </ac:picMkLst>
        </pc:picChg>
        <pc:picChg chg="add del mod">
          <ac:chgData name="Phillipe Gauvin-Bourdon" userId="9ec6a0e07c1df0c5" providerId="LiveId" clId="{257F91CF-D542-4F97-80ED-5588EDC54A4E}" dt="2019-03-29T02:22:24.301" v="4981" actId="478"/>
          <ac:picMkLst>
            <pc:docMk/>
            <pc:sldMk cId="603767748" sldId="267"/>
            <ac:picMk id="7" creationId="{CF60D26E-6954-44A6-BC9F-9399C105101C}"/>
          </ac:picMkLst>
        </pc:picChg>
        <pc:picChg chg="add mod">
          <ac:chgData name="Phillipe Gauvin-Bourdon" userId="9ec6a0e07c1df0c5" providerId="LiveId" clId="{257F91CF-D542-4F97-80ED-5588EDC54A4E}" dt="2019-03-29T02:35:25.784" v="5401"/>
          <ac:picMkLst>
            <pc:docMk/>
            <pc:sldMk cId="603767748" sldId="267"/>
            <ac:picMk id="8" creationId="{9E91825C-4C53-4BCD-8B01-E370FC6793D8}"/>
          </ac:picMkLst>
        </pc:picChg>
        <pc:picChg chg="add mod">
          <ac:chgData name="Phillipe Gauvin-Bourdon" userId="9ec6a0e07c1df0c5" providerId="LiveId" clId="{257F91CF-D542-4F97-80ED-5588EDC54A4E}" dt="2019-03-29T02:29:41.426" v="5036" actId="1076"/>
          <ac:picMkLst>
            <pc:docMk/>
            <pc:sldMk cId="603767748" sldId="267"/>
            <ac:picMk id="9" creationId="{161562B3-8A18-4950-AF82-A0CF7686E5DD}"/>
          </ac:picMkLst>
        </pc:picChg>
        <pc:picChg chg="add del mod">
          <ac:chgData name="Phillipe Gauvin-Bourdon" userId="9ec6a0e07c1df0c5" providerId="LiveId" clId="{257F91CF-D542-4F97-80ED-5588EDC54A4E}" dt="2019-03-29T02:22:23.216" v="4980" actId="478"/>
          <ac:picMkLst>
            <pc:docMk/>
            <pc:sldMk cId="603767748" sldId="267"/>
            <ac:picMk id="11" creationId="{431E8D25-CA40-4B0E-8290-CC8708D63898}"/>
          </ac:picMkLst>
        </pc:picChg>
        <pc:picChg chg="add del mod">
          <ac:chgData name="Phillipe Gauvin-Bourdon" userId="9ec6a0e07c1df0c5" providerId="LiveId" clId="{257F91CF-D542-4F97-80ED-5588EDC54A4E}" dt="2019-03-28T03:00:06.008" v="2348" actId="478"/>
          <ac:picMkLst>
            <pc:docMk/>
            <pc:sldMk cId="603767748" sldId="267"/>
            <ac:picMk id="11" creationId="{A5F6CAF1-2E3C-49AF-8100-A7F297B68AC3}"/>
          </ac:picMkLst>
        </pc:picChg>
        <pc:picChg chg="add del mod">
          <ac:chgData name="Phillipe Gauvin-Bourdon" userId="9ec6a0e07c1df0c5" providerId="LiveId" clId="{257F91CF-D542-4F97-80ED-5588EDC54A4E}" dt="2019-03-29T02:22:19.989" v="4978" actId="478"/>
          <ac:picMkLst>
            <pc:docMk/>
            <pc:sldMk cId="603767748" sldId="267"/>
            <ac:picMk id="13" creationId="{8A2E093A-B642-4893-BE2F-716C3B075CBB}"/>
          </ac:picMkLst>
        </pc:picChg>
        <pc:picChg chg="add mod">
          <ac:chgData name="Phillipe Gauvin-Bourdon" userId="9ec6a0e07c1df0c5" providerId="LiveId" clId="{257F91CF-D542-4F97-80ED-5588EDC54A4E}" dt="2019-03-29T02:35:26.369" v="5402"/>
          <ac:picMkLst>
            <pc:docMk/>
            <pc:sldMk cId="603767748" sldId="267"/>
            <ac:picMk id="18" creationId="{7D3F95B7-6FF2-4F51-AFE2-B72FD519B8A3}"/>
          </ac:picMkLst>
        </pc:picChg>
        <pc:picChg chg="add mod">
          <ac:chgData name="Phillipe Gauvin-Bourdon" userId="9ec6a0e07c1df0c5" providerId="LiveId" clId="{257F91CF-D542-4F97-80ED-5588EDC54A4E}" dt="2019-03-29T02:29:44.741" v="5037" actId="1076"/>
          <ac:picMkLst>
            <pc:docMk/>
            <pc:sldMk cId="603767748" sldId="267"/>
            <ac:picMk id="19" creationId="{250519E9-82F2-4A8A-ADA0-81653945EF15}"/>
          </ac:picMkLst>
        </pc:picChg>
        <pc:picChg chg="add del mod">
          <ac:chgData name="Phillipe Gauvin-Bourdon" userId="9ec6a0e07c1df0c5" providerId="LiveId" clId="{257F91CF-D542-4F97-80ED-5588EDC54A4E}" dt="2019-03-29T02:22:18.106" v="4977" actId="478"/>
          <ac:picMkLst>
            <pc:docMk/>
            <pc:sldMk cId="603767748" sldId="267"/>
            <ac:picMk id="22" creationId="{AEB6630D-B4F5-4881-AF89-FA9B47D259D3}"/>
          </ac:picMkLst>
        </pc:picChg>
      </pc:sldChg>
      <pc:sldChg chg="delSp modSp add del ord setBg">
        <pc:chgData name="Phillipe Gauvin-Bourdon" userId="9ec6a0e07c1df0c5" providerId="LiveId" clId="{257F91CF-D542-4F97-80ED-5588EDC54A4E}" dt="2019-03-28T02:53:42.440" v="2280" actId="2696"/>
        <pc:sldMkLst>
          <pc:docMk/>
          <pc:sldMk cId="1404724774" sldId="267"/>
        </pc:sldMkLst>
        <pc:spChg chg="mod">
          <ac:chgData name="Phillipe Gauvin-Bourdon" userId="9ec6a0e07c1df0c5" providerId="LiveId" clId="{257F91CF-D542-4F97-80ED-5588EDC54A4E}" dt="2019-03-27T17:06:02.837" v="800" actId="790"/>
          <ac:spMkLst>
            <pc:docMk/>
            <pc:sldMk cId="1404724774" sldId="267"/>
            <ac:spMk id="2" creationId="{C5094D85-764A-44C8-8BFC-1CCC4238E90B}"/>
          </ac:spMkLst>
        </pc:spChg>
        <pc:spChg chg="del">
          <ac:chgData name="Phillipe Gauvin-Bourdon" userId="9ec6a0e07c1df0c5" providerId="LiveId" clId="{257F91CF-D542-4F97-80ED-5588EDC54A4E}" dt="2019-03-27T17:05:42.297" v="799" actId="478"/>
          <ac:spMkLst>
            <pc:docMk/>
            <pc:sldMk cId="1404724774" sldId="267"/>
            <ac:spMk id="3" creationId="{371C4335-6C8A-4788-9395-1EF1B806E2EB}"/>
          </ac:spMkLst>
        </pc:spChg>
      </pc:sldChg>
      <pc:sldChg chg="addSp delSp modSp add ord setBg delAnim modNotesTx">
        <pc:chgData name="Phillipe Gauvin-Bourdon" userId="9ec6a0e07c1df0c5" providerId="LiveId" clId="{257F91CF-D542-4F97-80ED-5588EDC54A4E}" dt="2019-03-29T03:07:34.091" v="6887" actId="313"/>
        <pc:sldMkLst>
          <pc:docMk/>
          <pc:sldMk cId="436501545" sldId="268"/>
        </pc:sldMkLst>
        <pc:spChg chg="mod">
          <ac:chgData name="Phillipe Gauvin-Bourdon" userId="9ec6a0e07c1df0c5" providerId="LiveId" clId="{257F91CF-D542-4F97-80ED-5588EDC54A4E}" dt="2019-03-29T03:07:34.091" v="6887" actId="313"/>
          <ac:spMkLst>
            <pc:docMk/>
            <pc:sldMk cId="436501545" sldId="268"/>
            <ac:spMk id="3" creationId="{98E8251F-C048-4817-938D-B429E64697F1}"/>
          </ac:spMkLst>
        </pc:spChg>
        <pc:spChg chg="add mod">
          <ac:chgData name="Phillipe Gauvin-Bourdon" userId="9ec6a0e07c1df0c5" providerId="LiveId" clId="{257F91CF-D542-4F97-80ED-5588EDC54A4E}" dt="2019-03-29T03:00:25.112" v="6587" actId="1076"/>
          <ac:spMkLst>
            <pc:docMk/>
            <pc:sldMk cId="436501545" sldId="268"/>
            <ac:spMk id="4" creationId="{EE8AE6BB-79CE-404F-9DB7-6A4C3767BB71}"/>
          </ac:spMkLst>
        </pc:spChg>
        <pc:spChg chg="mod">
          <ac:chgData name="Phillipe Gauvin-Bourdon" userId="9ec6a0e07c1df0c5" providerId="LiveId" clId="{257F91CF-D542-4F97-80ED-5588EDC54A4E}" dt="2019-03-29T02:47:53.236" v="5713" actId="1076"/>
          <ac:spMkLst>
            <pc:docMk/>
            <pc:sldMk cId="436501545" sldId="268"/>
            <ac:spMk id="10" creationId="{B9E2C3B1-E20F-4A54-A976-11B2D8411258}"/>
          </ac:spMkLst>
        </pc:spChg>
        <pc:spChg chg="del">
          <ac:chgData name="Phillipe Gauvin-Bourdon" userId="9ec6a0e07c1df0c5" providerId="LiveId" clId="{257F91CF-D542-4F97-80ED-5588EDC54A4E}" dt="2019-03-29T02:47:07.345" v="5705" actId="478"/>
          <ac:spMkLst>
            <pc:docMk/>
            <pc:sldMk cId="436501545" sldId="268"/>
            <ac:spMk id="11" creationId="{0E84FF1E-E480-4992-ABC6-2C07B1C63879}"/>
          </ac:spMkLst>
        </pc:spChg>
        <pc:spChg chg="del">
          <ac:chgData name="Phillipe Gauvin-Bourdon" userId="9ec6a0e07c1df0c5" providerId="LiveId" clId="{257F91CF-D542-4F97-80ED-5588EDC54A4E}" dt="2019-03-29T02:47:10.197" v="5708" actId="478"/>
          <ac:spMkLst>
            <pc:docMk/>
            <pc:sldMk cId="436501545" sldId="268"/>
            <ac:spMk id="14" creationId="{25323541-4BE4-4F3B-8F5E-A104AEAB3EE6}"/>
          </ac:spMkLst>
        </pc:spChg>
        <pc:spChg chg="del">
          <ac:chgData name="Phillipe Gauvin-Bourdon" userId="9ec6a0e07c1df0c5" providerId="LiveId" clId="{257F91CF-D542-4F97-80ED-5588EDC54A4E}" dt="2019-03-29T02:47:03.349" v="5700" actId="478"/>
          <ac:spMkLst>
            <pc:docMk/>
            <pc:sldMk cId="436501545" sldId="268"/>
            <ac:spMk id="19" creationId="{8D4DF178-002C-4FB2-A7F4-A30809ABC9CD}"/>
          </ac:spMkLst>
        </pc:spChg>
        <pc:spChg chg="del">
          <ac:chgData name="Phillipe Gauvin-Bourdon" userId="9ec6a0e07c1df0c5" providerId="LiveId" clId="{257F91CF-D542-4F97-80ED-5588EDC54A4E}" dt="2019-03-29T02:47:01.519" v="5699" actId="478"/>
          <ac:spMkLst>
            <pc:docMk/>
            <pc:sldMk cId="436501545" sldId="268"/>
            <ac:spMk id="20" creationId="{3C3D76B5-5D6A-4647-9D5C-4C34BF661BC8}"/>
          </ac:spMkLst>
        </pc:spChg>
        <pc:picChg chg="mod">
          <ac:chgData name="Phillipe Gauvin-Bourdon" userId="9ec6a0e07c1df0c5" providerId="LiveId" clId="{257F91CF-D542-4F97-80ED-5588EDC54A4E}" dt="2019-03-29T02:48:09.998" v="5716" actId="13244"/>
          <ac:picMkLst>
            <pc:docMk/>
            <pc:sldMk cId="436501545" sldId="268"/>
            <ac:picMk id="5" creationId="{6EBBE313-5B72-4DE7-A4F0-B84226B8F989}"/>
          </ac:picMkLst>
        </pc:picChg>
        <pc:picChg chg="mod">
          <ac:chgData name="Phillipe Gauvin-Bourdon" userId="9ec6a0e07c1df0c5" providerId="LiveId" clId="{257F91CF-D542-4F97-80ED-5588EDC54A4E}" dt="2019-03-29T02:48:51.514" v="5720" actId="1076"/>
          <ac:picMkLst>
            <pc:docMk/>
            <pc:sldMk cId="436501545" sldId="268"/>
            <ac:picMk id="7" creationId="{781F37DC-2637-4009-A69C-6C67349136CC}"/>
          </ac:picMkLst>
        </pc:picChg>
        <pc:picChg chg="del">
          <ac:chgData name="Phillipe Gauvin-Bourdon" userId="9ec6a0e07c1df0c5" providerId="LiveId" clId="{257F91CF-D542-4F97-80ED-5588EDC54A4E}" dt="2019-03-29T02:47:08.691" v="5707" actId="478"/>
          <ac:picMkLst>
            <pc:docMk/>
            <pc:sldMk cId="436501545" sldId="268"/>
            <ac:picMk id="9" creationId="{0F8D621D-1CBB-4245-8C1B-810E4E4666B3}"/>
          </ac:picMkLst>
        </pc:picChg>
        <pc:picChg chg="del">
          <ac:chgData name="Phillipe Gauvin-Bourdon" userId="9ec6a0e07c1df0c5" providerId="LiveId" clId="{257F91CF-D542-4F97-80ED-5588EDC54A4E}" dt="2019-03-29T02:47:05.859" v="5704" actId="478"/>
          <ac:picMkLst>
            <pc:docMk/>
            <pc:sldMk cId="436501545" sldId="268"/>
            <ac:picMk id="13" creationId="{578CA62E-118A-4783-80B2-BD2F345BE9FF}"/>
          </ac:picMkLst>
        </pc:picChg>
        <pc:picChg chg="del">
          <ac:chgData name="Phillipe Gauvin-Bourdon" userId="9ec6a0e07c1df0c5" providerId="LiveId" clId="{257F91CF-D542-4F97-80ED-5588EDC54A4E}" dt="2019-03-29T02:46:59.582" v="5698" actId="478"/>
          <ac:picMkLst>
            <pc:docMk/>
            <pc:sldMk cId="436501545" sldId="268"/>
            <ac:picMk id="16" creationId="{0792959B-790D-4702-9E3C-7470354BDB85}"/>
          </ac:picMkLst>
        </pc:picChg>
        <pc:picChg chg="del">
          <ac:chgData name="Phillipe Gauvin-Bourdon" userId="9ec6a0e07c1df0c5" providerId="LiveId" clId="{257F91CF-D542-4F97-80ED-5588EDC54A4E}" dt="2019-03-29T02:47:04.383" v="5702" actId="478"/>
          <ac:picMkLst>
            <pc:docMk/>
            <pc:sldMk cId="436501545" sldId="268"/>
            <ac:picMk id="18" creationId="{DE1B7945-2CB8-45B5-A7B6-92FB04D01941}"/>
          </ac:picMkLst>
        </pc:picChg>
        <pc:picChg chg="mod">
          <ac:chgData name="Phillipe Gauvin-Bourdon" userId="9ec6a0e07c1df0c5" providerId="LiveId" clId="{257F91CF-D542-4F97-80ED-5588EDC54A4E}" dt="2019-03-29T02:48:03.749" v="5714" actId="1076"/>
          <ac:picMkLst>
            <pc:docMk/>
            <pc:sldMk cId="436501545" sldId="268"/>
            <ac:picMk id="28" creationId="{137895AB-6A4B-4278-8F72-0C1720A8E192}"/>
          </ac:picMkLst>
        </pc:picChg>
        <pc:picChg chg="del">
          <ac:chgData name="Phillipe Gauvin-Bourdon" userId="9ec6a0e07c1df0c5" providerId="LiveId" clId="{257F91CF-D542-4F97-80ED-5588EDC54A4E}" dt="2019-03-29T02:46:59.116" v="5697" actId="478"/>
          <ac:picMkLst>
            <pc:docMk/>
            <pc:sldMk cId="436501545" sldId="268"/>
            <ac:picMk id="30" creationId="{6BB6F738-4D4F-4340-9175-DBD059ECD707}"/>
          </ac:picMkLst>
        </pc:picChg>
        <pc:picChg chg="del">
          <ac:chgData name="Phillipe Gauvin-Bourdon" userId="9ec6a0e07c1df0c5" providerId="LiveId" clId="{257F91CF-D542-4F97-80ED-5588EDC54A4E}" dt="2019-03-29T02:47:08.123" v="5706" actId="478"/>
          <ac:picMkLst>
            <pc:docMk/>
            <pc:sldMk cId="436501545" sldId="268"/>
            <ac:picMk id="34" creationId="{E0B23AE5-863C-44B0-9111-9A17DBF24F18}"/>
          </ac:picMkLst>
        </pc:picChg>
        <pc:picChg chg="mod">
          <ac:chgData name="Phillipe Gauvin-Bourdon" userId="9ec6a0e07c1df0c5" providerId="LiveId" clId="{257F91CF-D542-4F97-80ED-5588EDC54A4E}" dt="2019-03-29T02:48:51.514" v="5720" actId="1076"/>
          <ac:picMkLst>
            <pc:docMk/>
            <pc:sldMk cId="436501545" sldId="268"/>
            <ac:picMk id="36" creationId="{94F9801E-80A5-4BBA-8892-F8B63796258E}"/>
          </ac:picMkLst>
        </pc:picChg>
        <pc:picChg chg="del">
          <ac:chgData name="Phillipe Gauvin-Bourdon" userId="9ec6a0e07c1df0c5" providerId="LiveId" clId="{257F91CF-D542-4F97-80ED-5588EDC54A4E}" dt="2019-03-29T02:47:03.890" v="5701" actId="478"/>
          <ac:picMkLst>
            <pc:docMk/>
            <pc:sldMk cId="436501545" sldId="268"/>
            <ac:picMk id="38" creationId="{6819E3CB-DDDD-4B2A-BE31-6C3FD20F0296}"/>
          </ac:picMkLst>
        </pc:picChg>
        <pc:picChg chg="del">
          <ac:chgData name="Phillipe Gauvin-Bourdon" userId="9ec6a0e07c1df0c5" providerId="LiveId" clId="{257F91CF-D542-4F97-80ED-5588EDC54A4E}" dt="2019-03-29T02:47:05.352" v="5703" actId="478"/>
          <ac:picMkLst>
            <pc:docMk/>
            <pc:sldMk cId="436501545" sldId="268"/>
            <ac:picMk id="42" creationId="{6678ECFD-640E-4B05-8732-67176E737DD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3A0755-8DA6-43F1-9682-182D1CDCAB19}" type="datetimeFigureOut">
              <a:rPr lang="en-CA" smtClean="0"/>
              <a:t>2019-03-29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85CC4-1D58-463A-B26B-17FA92FEFF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852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Environnemnt</a:t>
            </a:r>
            <a:r>
              <a:rPr lang="en-CA" dirty="0"/>
              <a:t> </a:t>
            </a:r>
            <a:r>
              <a:rPr lang="en-CA" dirty="0" err="1"/>
              <a:t>aride</a:t>
            </a:r>
            <a:r>
              <a:rPr lang="en-CA" dirty="0"/>
              <a:t> = </a:t>
            </a:r>
            <a:r>
              <a:rPr lang="en-CA" dirty="0" err="1"/>
              <a:t>indice</a:t>
            </a:r>
            <a:r>
              <a:rPr lang="en-CA" dirty="0"/>
              <a:t> </a:t>
            </a:r>
            <a:r>
              <a:rPr lang="en-CA" dirty="0" err="1"/>
              <a:t>d’aridité</a:t>
            </a:r>
            <a:r>
              <a:rPr lang="en-CA" dirty="0"/>
              <a:t> inf. À 0.65 (P/ET)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C85CC4-1D58-463A-B26B-17FA92FEFF47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7133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Kokureck</a:t>
            </a:r>
            <a:r>
              <a:rPr lang="en-CA" dirty="0"/>
              <a:t> article </a:t>
            </a:r>
            <a:r>
              <a:rPr lang="en-CA" dirty="0" err="1"/>
              <a:t>spécifie</a:t>
            </a:r>
            <a:r>
              <a:rPr lang="en-CA" dirty="0"/>
              <a:t> 5 </a:t>
            </a:r>
            <a:r>
              <a:rPr lang="en-CA" dirty="0" err="1"/>
              <a:t>modèle</a:t>
            </a:r>
            <a:r>
              <a:rPr lang="en-CA" dirty="0"/>
              <a:t> principals de </a:t>
            </a:r>
            <a:r>
              <a:rPr lang="en-CA" dirty="0" err="1"/>
              <a:t>déplacement</a:t>
            </a:r>
            <a:r>
              <a:rPr lang="en-CA" dirty="0"/>
              <a:t>, mais </a:t>
            </a:r>
            <a:r>
              <a:rPr lang="en-CA" dirty="0" err="1"/>
              <a:t>ils</a:t>
            </a:r>
            <a:r>
              <a:rPr lang="en-CA" dirty="0"/>
              <a:t> </a:t>
            </a:r>
            <a:r>
              <a:rPr lang="en-CA" dirty="0" err="1"/>
              <a:t>demandent</a:t>
            </a:r>
            <a:r>
              <a:rPr lang="en-CA" dirty="0"/>
              <a:t> beaucoup de </a:t>
            </a:r>
            <a:r>
              <a:rPr lang="en-CA" dirty="0" err="1"/>
              <a:t>données</a:t>
            </a:r>
            <a:r>
              <a:rPr lang="en-CA" dirty="0"/>
              <a:t> pour être </a:t>
            </a:r>
            <a:r>
              <a:rPr lang="en-CA" dirty="0" err="1"/>
              <a:t>justifiables</a:t>
            </a:r>
            <a:r>
              <a:rPr lang="en-CA" dirty="0"/>
              <a:t> et utilisable sur le terrain.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C85CC4-1D58-463A-B26B-17FA92FEFF47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9528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Simulation 20 - veg </a:t>
            </a:r>
            <a:r>
              <a:rPr lang="en-CA" dirty="0" err="1"/>
              <a:t>freq</a:t>
            </a:r>
            <a:r>
              <a:rPr lang="en-CA" dirty="0"/>
              <a:t> = 6</a:t>
            </a:r>
          </a:p>
          <a:p>
            <a:r>
              <a:rPr lang="en-CA" dirty="0"/>
              <a:t>Simulation 23 – veg </a:t>
            </a:r>
            <a:r>
              <a:rPr lang="en-CA" dirty="0" err="1"/>
              <a:t>freq</a:t>
            </a:r>
            <a:r>
              <a:rPr lang="en-CA" dirty="0"/>
              <a:t> = 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C85CC4-1D58-463A-B26B-17FA92FEFF47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6370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C85CC4-1D58-463A-B26B-17FA92FEFF47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479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Changement</a:t>
            </a:r>
            <a:r>
              <a:rPr lang="en-CA" dirty="0"/>
              <a:t> important dans le </a:t>
            </a:r>
            <a:r>
              <a:rPr lang="en-CA" dirty="0" err="1"/>
              <a:t>nombre</a:t>
            </a:r>
            <a:r>
              <a:rPr lang="en-CA" dirty="0"/>
              <a:t> de cellules pour </a:t>
            </a:r>
            <a:r>
              <a:rPr lang="en-CA" dirty="0" err="1"/>
              <a:t>perfo</a:t>
            </a:r>
            <a:r>
              <a:rPr lang="en-CA" dirty="0"/>
              <a:t>, mais pas </a:t>
            </a:r>
            <a:r>
              <a:rPr lang="en-CA" dirty="0" err="1"/>
              <a:t>leurs</a:t>
            </a:r>
            <a:r>
              <a:rPr lang="en-CA" dirty="0"/>
              <a:t> </a:t>
            </a:r>
            <a:r>
              <a:rPr lang="en-CA" dirty="0" err="1"/>
              <a:t>tailles</a:t>
            </a:r>
            <a:r>
              <a:rPr lang="en-CA" dirty="0"/>
              <a:t>. </a:t>
            </a:r>
          </a:p>
          <a:p>
            <a:r>
              <a:rPr lang="en-CA" dirty="0"/>
              <a:t>200m = max dans 24h = 3.5 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C85CC4-1D58-463A-B26B-17FA92FEFF47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0999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Profilage</a:t>
            </a:r>
            <a:r>
              <a:rPr lang="en-CA" dirty="0"/>
              <a:t> du code = max 400 cellules = 7/7.5 Go</a:t>
            </a:r>
          </a:p>
          <a:p>
            <a:r>
              <a:rPr lang="en-CA" dirty="0" err="1"/>
              <a:t>Intégration</a:t>
            </a:r>
            <a:r>
              <a:rPr lang="en-CA" dirty="0"/>
              <a:t> du </a:t>
            </a:r>
            <a:r>
              <a:rPr lang="en-CA" dirty="0" err="1"/>
              <a:t>modèle</a:t>
            </a:r>
            <a:r>
              <a:rPr lang="en-CA" dirty="0"/>
              <a:t> </a:t>
            </a:r>
            <a:r>
              <a:rPr lang="en-CA" dirty="0" err="1"/>
              <a:t>herbivorie</a:t>
            </a:r>
            <a:r>
              <a:rPr lang="en-CA" dirty="0"/>
              <a:t> </a:t>
            </a:r>
            <a:r>
              <a:rPr lang="en-CA" dirty="0" err="1"/>
              <a:t>autours</a:t>
            </a:r>
            <a:r>
              <a:rPr lang="en-CA" dirty="0"/>
              <a:t> de la 50 ha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C85CC4-1D58-463A-B26B-17FA92FEFF47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5750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A3F28-1382-4311-8B73-93F8B47649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D82CFD-83B9-4239-A041-2E5F7AB05B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A2137-CF47-4180-85D3-FB6B02AFF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05875-E614-4BE8-AF6A-AAC8AE81A540}" type="datetimeFigureOut">
              <a:rPr lang="en-CA" smtClean="0"/>
              <a:t>2019-03-29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4C084-8AA7-4DA2-9118-7D16B117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C97BD-841B-4C6C-BC5A-D23379ECC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D46E2-30F6-41AF-B6F1-E138356C6B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0841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B3987-AA43-481B-A445-7A3266D97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3FB3F-765A-4175-943F-8EEAD2EC11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C0D40-3224-4FD4-9314-410B54BDA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05875-E614-4BE8-AF6A-AAC8AE81A540}" type="datetimeFigureOut">
              <a:rPr lang="en-CA" smtClean="0"/>
              <a:t>2019-03-29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1983A-034F-42D1-8F25-D82842240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4245E-E4F4-43BF-AE4E-028E211FA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D46E2-30F6-41AF-B6F1-E138356C6B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360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38964B-D923-4850-A483-98DCF25A2F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268BDA-A6C7-4C92-BA5B-E6C29EB56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6B516-344F-4A44-B4A0-E87C858C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05875-E614-4BE8-AF6A-AAC8AE81A540}" type="datetimeFigureOut">
              <a:rPr lang="en-CA" smtClean="0"/>
              <a:t>2019-03-29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6EE50-6E12-49BB-8E5C-4AC6513AD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5D444-95CD-4AEF-9277-8381AC4EA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D46E2-30F6-41AF-B6F1-E138356C6B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0187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4EE4B-F8E6-4EB9-B220-293AD3477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6570D-860B-4B19-92C7-284C4F16A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C376B-8D32-42C0-88E7-B7C47B5B0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05875-E614-4BE8-AF6A-AAC8AE81A540}" type="datetimeFigureOut">
              <a:rPr lang="en-CA" smtClean="0"/>
              <a:t>2019-03-29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6B983-2E21-4601-8C75-9DABACB3E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07637-BDB4-4B3D-8902-EE4F6118F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D46E2-30F6-41AF-B6F1-E138356C6B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6893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2FA70-BC8F-4BBB-8DE7-A2963FB3A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9FE07A-2A42-49F2-B91B-9E8A9B60D4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550A1-E3BF-4FEB-846B-B41B978EC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05875-E614-4BE8-AF6A-AAC8AE81A540}" type="datetimeFigureOut">
              <a:rPr lang="en-CA" smtClean="0"/>
              <a:t>2019-03-29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E50E7-7C12-4EF4-AEED-86FDB0994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9EC0D-BB23-4C4B-A8D7-7CD361250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D46E2-30F6-41AF-B6F1-E138356C6B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0154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5668C-127D-44EE-AB8F-50719E5A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4DFCE-31B6-434A-A1E6-74FE8E8736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1A4B94-7331-4D89-9237-FF27ED799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810B1E-FBAC-4953-897A-CD908E2A4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05875-E614-4BE8-AF6A-AAC8AE81A540}" type="datetimeFigureOut">
              <a:rPr lang="en-CA" smtClean="0"/>
              <a:t>2019-03-29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943DEB-7F43-4A28-A497-5C007063B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67F110-77A8-476B-BC8A-B25B68DF0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D46E2-30F6-41AF-B6F1-E138356C6B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4787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C9BDB-0490-4258-88C4-C366CA67D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462EA-F6B0-4778-9874-1C8DE3368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96C33F-0122-4105-9A11-C4BF36B46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768949-AE16-4778-B27F-41221163B1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CBD9A7-4114-4A8C-B3CD-AE1205B4A1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1661EA-1E38-49F5-A513-6AF38D3D2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05875-E614-4BE8-AF6A-AAC8AE81A540}" type="datetimeFigureOut">
              <a:rPr lang="en-CA" smtClean="0"/>
              <a:t>2019-03-29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87A87B-B68D-42AF-B34F-B9E1650EA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DF1855-4DFE-418A-89EF-A17746BBE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D46E2-30F6-41AF-B6F1-E138356C6B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9006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59C72-5E3B-4477-A2DF-7E18EDAC8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7C42EC-FEA9-4CA1-82CE-70DF88198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05875-E614-4BE8-AF6A-AAC8AE81A540}" type="datetimeFigureOut">
              <a:rPr lang="en-CA" smtClean="0"/>
              <a:t>2019-03-29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33D182-3E62-4B19-8635-379E6B487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16223F-AF00-498A-B19A-84865F4E6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D46E2-30F6-41AF-B6F1-E138356C6B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4166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A5B8D7-ECD4-4BDC-ADA8-5F92160BB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05875-E614-4BE8-AF6A-AAC8AE81A540}" type="datetimeFigureOut">
              <a:rPr lang="en-CA" smtClean="0"/>
              <a:t>2019-03-29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9ED745-B55D-46B9-8B8B-61B57A3A9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EC33E-CA17-4AD0-8432-2161C0EEA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D46E2-30F6-41AF-B6F1-E138356C6B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8570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F6352-97F1-4EEB-A008-D48B7EEA7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0FF1-4369-45AE-AB80-90D3E0099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160049-938B-48EA-B4F1-A84D4F4264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2DD092-875D-4DC3-873D-228E52CD5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05875-E614-4BE8-AF6A-AAC8AE81A540}" type="datetimeFigureOut">
              <a:rPr lang="en-CA" smtClean="0"/>
              <a:t>2019-03-29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1F9A59-30B0-44D9-9EA3-801181421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2420D5-45E6-428F-8211-CD03C1C00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D46E2-30F6-41AF-B6F1-E138356C6B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4646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8EA79-2420-45E0-A475-5CA0F776F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7686B4-BEC9-4FB2-9DB5-F3CE1677B2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BD3590-31F1-49EB-B275-61CFD71DF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E1ACB-874B-4263-9839-C642E16DA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05875-E614-4BE8-AF6A-AAC8AE81A540}" type="datetimeFigureOut">
              <a:rPr lang="en-CA" smtClean="0"/>
              <a:t>2019-03-29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55AAC3-49D4-4E8D-8CBB-931D7D654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08731-DAC1-43E1-96EA-31D17128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D46E2-30F6-41AF-B6F1-E138356C6B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8988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E37EF-143B-4CCA-B000-C6B205450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06F953-871A-4EC0-AE3B-6EFA213DC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76C17-DE90-4529-80E5-7CC950C623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05875-E614-4BE8-AF6A-AAC8AE81A540}" type="datetimeFigureOut">
              <a:rPr lang="en-CA" smtClean="0"/>
              <a:t>2019-03-29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37372-43C6-403E-8310-C8E8C267EC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1651A-5137-4333-A233-EE646BE889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D46E2-30F6-41AF-B6F1-E138356C6B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38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A1BBA4-ED7D-429D-8923-86E5025F6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EA4AE-469D-4B26-9803-129A32B28E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00418"/>
            <a:ext cx="9144000" cy="2387600"/>
          </a:xfrm>
          <a:solidFill>
            <a:schemeClr val="bg1">
              <a:lumMod val="65000"/>
              <a:alpha val="7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fr-CA" dirty="0">
                <a:latin typeface="Gill Sans MT" panose="020B0502020104020203" pitchFamily="34" charset="0"/>
              </a:rPr>
              <a:t>La modélisation des interactions entre les sédiments et la végétation en milieu aride.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F62DD6-158F-4A0F-9130-C589D68560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4800" y="4564560"/>
            <a:ext cx="6502400" cy="1995680"/>
          </a:xfrm>
          <a:solidFill>
            <a:schemeClr val="tx1">
              <a:lumMod val="65000"/>
              <a:lumOff val="35000"/>
              <a:alpha val="70000"/>
            </a:schemeClr>
          </a:solidFill>
          <a:ln w="76200">
            <a:solidFill>
              <a:schemeClr val="bg1">
                <a:lumMod val="65000"/>
              </a:schemeClr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fr-CA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0"/>
              </a:rPr>
              <a:t>Présenté par: Phillipe Gauvin-Bourdon</a:t>
            </a:r>
          </a:p>
          <a:p>
            <a:r>
              <a:rPr lang="fr-CA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0"/>
              </a:rPr>
              <a:t>Sous la direction de : James King et Liliana Perez</a:t>
            </a:r>
          </a:p>
          <a:p>
            <a:r>
              <a:rPr lang="fr-CA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0"/>
              </a:rPr>
              <a:t>Géoforum 2019</a:t>
            </a:r>
          </a:p>
          <a:p>
            <a:r>
              <a:rPr lang="fr-CA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0"/>
              </a:rPr>
              <a:t>Département de géographie de l’université de Montréal</a:t>
            </a:r>
          </a:p>
          <a:p>
            <a:r>
              <a:rPr lang="fr-CA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0"/>
              </a:rPr>
              <a:t>Le 29 mars 2019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C67282-2CB3-476F-B0ED-A80E40051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9" y="4503853"/>
            <a:ext cx="1519403" cy="12813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3C6FAF-0403-41B0-A673-4C61B6FF79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9" y="5812287"/>
            <a:ext cx="2200046" cy="1018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00E463-81E6-4C70-AAA3-2C3A711798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041" y="4648000"/>
            <a:ext cx="18288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AE86A5-540F-4F35-805B-7214A2509E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2174" y="5639790"/>
            <a:ext cx="2535667" cy="119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11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9C1E52B-3D19-449F-95B1-BB627A046C13}"/>
              </a:ext>
            </a:extLst>
          </p:cNvPr>
          <p:cNvSpPr/>
          <p:nvPr/>
        </p:nvSpPr>
        <p:spPr>
          <a:xfrm>
            <a:off x="34391" y="14107"/>
            <a:ext cx="12113777" cy="1225943"/>
          </a:xfrm>
          <a:prstGeom prst="rect">
            <a:avLst/>
          </a:prstGeom>
          <a:solidFill>
            <a:schemeClr val="bg1">
              <a:lumMod val="65000"/>
            </a:schemeClr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80471D-FF74-4643-9792-48C9C5299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452" y="14107"/>
            <a:ext cx="6057653" cy="1225943"/>
          </a:xfrm>
        </p:spPr>
        <p:txBody>
          <a:bodyPr>
            <a:normAutofit/>
          </a:bodyPr>
          <a:lstStyle/>
          <a:p>
            <a:r>
              <a:rPr lang="fr-CA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MT" panose="020B0502020104020203" pitchFamily="34" charset="0"/>
              </a:rPr>
              <a:t>Problématiques actuelles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0BFEE3-F4D2-450F-8ABB-9FC3FEEA0399}"/>
              </a:ext>
            </a:extLst>
          </p:cNvPr>
          <p:cNvSpPr txBox="1"/>
          <p:nvPr/>
        </p:nvSpPr>
        <p:spPr>
          <a:xfrm>
            <a:off x="125633" y="1613028"/>
            <a:ext cx="119731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fr-CA" sz="30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0"/>
              </a:rPr>
              <a:t> Difficultés d’obtenir des données de haute résolution spatiale ou temporelle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944631-44A3-429F-BF89-8FF1D2443AB0}"/>
              </a:ext>
            </a:extLst>
          </p:cNvPr>
          <p:cNvSpPr txBox="1"/>
          <p:nvPr/>
        </p:nvSpPr>
        <p:spPr>
          <a:xfrm>
            <a:off x="125633" y="3253746"/>
            <a:ext cx="309983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fr-CA" sz="3000" dirty="0">
                <a:solidFill>
                  <a:schemeClr val="bg2"/>
                </a:solidFill>
                <a:latin typeface="Gill Sans MT" panose="020B0502020104020203" pitchFamily="34" charset="0"/>
              </a:rPr>
              <a:t>Application difficile pour une prévision juste de l’avenir et de la gestion des paysages</a:t>
            </a:r>
          </a:p>
        </p:txBody>
      </p:sp>
      <p:pic>
        <p:nvPicPr>
          <p:cNvPr id="7" name="Picture 6" descr="A picture containing water&#10;&#10;Description generated with high confidence">
            <a:extLst>
              <a:ext uri="{FF2B5EF4-FFF2-40B4-BE49-F238E27FC236}">
                <a16:creationId xmlns:a16="http://schemas.microsoft.com/office/drawing/2014/main" id="{59C3C39E-AC5F-4595-86A5-A7037E38A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69" y="2279774"/>
            <a:ext cx="8922698" cy="44613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49E2D7-EFB4-4FBC-8517-F9B7CB69561E}"/>
              </a:ext>
            </a:extLst>
          </p:cNvPr>
          <p:cNvSpPr txBox="1"/>
          <p:nvPr/>
        </p:nvSpPr>
        <p:spPr>
          <a:xfrm>
            <a:off x="10539664" y="6448926"/>
            <a:ext cx="1341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Gill Sans MT" panose="020B0502020104020203" pitchFamily="34" charset="0"/>
              </a:rPr>
              <a:t>(NASA, 2013)</a:t>
            </a:r>
          </a:p>
        </p:txBody>
      </p:sp>
    </p:spTree>
    <p:extLst>
      <p:ext uri="{BB962C8B-B14F-4D97-AF65-F5344CB8AC3E}">
        <p14:creationId xmlns:p14="http://schemas.microsoft.com/office/powerpoint/2010/main" val="3489749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C80A6-E2FF-4844-8B00-EB9DCAC7F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73791"/>
          </a:xfrm>
          <a:solidFill>
            <a:schemeClr val="bg1">
              <a:lumMod val="65000"/>
            </a:schemeClr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txBody>
          <a:bodyPr/>
          <a:lstStyle/>
          <a:p>
            <a:pPr algn="ctr"/>
            <a:r>
              <a:rPr lang="fr-CA" dirty="0">
                <a:latin typeface="Gill Sans MT" panose="020B0502020104020203" pitchFamily="34" charset="0"/>
              </a:rPr>
              <a:t>Revue des modèles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94D7CD-F82B-449C-9C91-D1C029B43675}"/>
              </a:ext>
            </a:extLst>
          </p:cNvPr>
          <p:cNvSpPr txBox="1"/>
          <p:nvPr/>
        </p:nvSpPr>
        <p:spPr>
          <a:xfrm>
            <a:off x="297170" y="3858413"/>
            <a:ext cx="2407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chemeClr val="bg2">
                    <a:lumMod val="90000"/>
                  </a:schemeClr>
                </a:solidFill>
                <a:latin typeface="Gill Sans MT" panose="020B0502020104020203" pitchFamily="34" charset="0"/>
              </a:rPr>
              <a:t>(Werner &amp; </a:t>
            </a:r>
            <a:r>
              <a:rPr lang="en-CA" sz="1600" dirty="0" err="1">
                <a:solidFill>
                  <a:schemeClr val="bg2">
                    <a:lumMod val="90000"/>
                  </a:schemeClr>
                </a:solidFill>
                <a:latin typeface="Gill Sans MT" panose="020B0502020104020203" pitchFamily="34" charset="0"/>
              </a:rPr>
              <a:t>Gillepsie</a:t>
            </a:r>
            <a:r>
              <a:rPr lang="en-CA" sz="1600" dirty="0">
                <a:solidFill>
                  <a:schemeClr val="bg2">
                    <a:lumMod val="90000"/>
                  </a:schemeClr>
                </a:solidFill>
                <a:latin typeface="Gill Sans MT" panose="020B0502020104020203" pitchFamily="34" charset="0"/>
              </a:rPr>
              <a:t>, 1993)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4F79CA-2C9E-43B1-B786-7F7E4BD96E34}"/>
              </a:ext>
            </a:extLst>
          </p:cNvPr>
          <p:cNvSpPr txBox="1"/>
          <p:nvPr/>
        </p:nvSpPr>
        <p:spPr>
          <a:xfrm>
            <a:off x="9182232" y="3895497"/>
            <a:ext cx="2040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chemeClr val="bg2">
                    <a:lumMod val="90000"/>
                  </a:schemeClr>
                </a:solidFill>
                <a:latin typeface="Gill Sans MT" panose="020B0502020104020203" pitchFamily="34" charset="0"/>
              </a:rPr>
              <a:t>(</a:t>
            </a:r>
            <a:r>
              <a:rPr lang="en-CA" sz="1600" dirty="0" err="1">
                <a:solidFill>
                  <a:schemeClr val="bg2">
                    <a:lumMod val="90000"/>
                  </a:schemeClr>
                </a:solidFill>
                <a:latin typeface="Gill Sans MT" panose="020B0502020104020203" pitchFamily="34" charset="0"/>
              </a:rPr>
              <a:t>Génois</a:t>
            </a:r>
            <a:r>
              <a:rPr lang="en-CA" sz="1600" dirty="0">
                <a:solidFill>
                  <a:schemeClr val="bg2">
                    <a:lumMod val="90000"/>
                  </a:schemeClr>
                </a:solidFill>
                <a:latin typeface="Gill Sans MT" panose="020B0502020104020203" pitchFamily="34" charset="0"/>
              </a:rPr>
              <a:t> et al., 2013)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B80F30-38FD-4BDE-B9BC-144F41C1BCEB}"/>
              </a:ext>
            </a:extLst>
          </p:cNvPr>
          <p:cNvSpPr txBox="1"/>
          <p:nvPr/>
        </p:nvSpPr>
        <p:spPr>
          <a:xfrm>
            <a:off x="4780977" y="3756983"/>
            <a:ext cx="1974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chemeClr val="bg2">
                    <a:lumMod val="90000"/>
                  </a:schemeClr>
                </a:solidFill>
                <a:latin typeface="Gill Sans MT" panose="020B0502020104020203" pitchFamily="34" charset="0"/>
              </a:rPr>
              <a:t>(</a:t>
            </a:r>
            <a:r>
              <a:rPr lang="en-CA" sz="1600" dirty="0" err="1">
                <a:solidFill>
                  <a:schemeClr val="bg2">
                    <a:lumMod val="90000"/>
                  </a:schemeClr>
                </a:solidFill>
                <a:latin typeface="Gill Sans MT" panose="020B0502020104020203" pitchFamily="34" charset="0"/>
              </a:rPr>
              <a:t>Narteau</a:t>
            </a:r>
            <a:r>
              <a:rPr lang="en-CA" sz="1600" dirty="0">
                <a:solidFill>
                  <a:schemeClr val="bg2">
                    <a:lumMod val="90000"/>
                  </a:schemeClr>
                </a:solidFill>
                <a:latin typeface="Gill Sans MT" panose="020B0502020104020203" pitchFamily="34" charset="0"/>
              </a:rPr>
              <a:t> et al., 2009)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3ED1C4-F0AF-4A8B-A7E5-9627667CF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57" y="1360719"/>
            <a:ext cx="2622088" cy="24976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60FF87-3194-4914-94C1-DEDFB761E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316" y="1482672"/>
            <a:ext cx="5201391" cy="22540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3F1EF4-341A-4F79-AE23-D11B117AF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5904" y="1392779"/>
            <a:ext cx="2515440" cy="25334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64187D-23C3-477F-A97B-11C2FD78FB40}"/>
              </a:ext>
            </a:extLst>
          </p:cNvPr>
          <p:cNvSpPr txBox="1"/>
          <p:nvPr/>
        </p:nvSpPr>
        <p:spPr>
          <a:xfrm>
            <a:off x="53947" y="4196967"/>
            <a:ext cx="30506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>
                <a:solidFill>
                  <a:schemeClr val="bg2"/>
                </a:solidFill>
                <a:latin typeface="Gill Sans MT" panose="020B0502020104020203" pitchFamily="34" charset="0"/>
              </a:rPr>
              <a:t>Stochastique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>
                <a:solidFill>
                  <a:schemeClr val="bg2"/>
                </a:solidFill>
                <a:latin typeface="Gill Sans MT" panose="020B0502020104020203" pitchFamily="34" charset="0"/>
              </a:rPr>
              <a:t>Unidimensionnel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>
                <a:solidFill>
                  <a:schemeClr val="bg2"/>
                </a:solidFill>
                <a:latin typeface="Gill Sans MT" panose="020B0502020104020203" pitchFamily="34" charset="0"/>
              </a:rPr>
              <a:t>Interaction de fusion entre dunes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45CD38-B3A7-4E41-8090-53DC5DB30D3D}"/>
              </a:ext>
            </a:extLst>
          </p:cNvPr>
          <p:cNvSpPr txBox="1"/>
          <p:nvPr/>
        </p:nvSpPr>
        <p:spPr>
          <a:xfrm>
            <a:off x="3518364" y="4084277"/>
            <a:ext cx="409052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>
                <a:solidFill>
                  <a:schemeClr val="bg2"/>
                </a:solidFill>
                <a:latin typeface="Gill Sans MT" panose="020B0502020104020203" pitchFamily="34" charset="0"/>
              </a:rPr>
              <a:t>Modèle computationnel de fluide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>
                <a:solidFill>
                  <a:schemeClr val="bg2"/>
                </a:solidFill>
                <a:latin typeface="Gill Sans MT" panose="020B0502020104020203" pitchFamily="34" charset="0"/>
              </a:rPr>
              <a:t>Très performant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>
                <a:solidFill>
                  <a:schemeClr val="bg2"/>
                </a:solidFill>
                <a:latin typeface="Gill Sans MT" panose="020B0502020104020203" pitchFamily="34" charset="0"/>
              </a:rPr>
              <a:t>Modélise l’écoulement du fluide sur une surface de sédiment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CA" sz="2800" dirty="0">
              <a:solidFill>
                <a:schemeClr val="bg2"/>
              </a:solidFill>
              <a:latin typeface="Gill Sans MT" panose="020B05020201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BB6F7C-1C27-483F-95D0-9EA2C8E544E2}"/>
              </a:ext>
            </a:extLst>
          </p:cNvPr>
          <p:cNvSpPr txBox="1"/>
          <p:nvPr/>
        </p:nvSpPr>
        <p:spPr>
          <a:xfrm>
            <a:off x="8444037" y="4180344"/>
            <a:ext cx="37479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>
                <a:solidFill>
                  <a:schemeClr val="bg2"/>
                </a:solidFill>
                <a:latin typeface="Gill Sans MT" panose="020B0502020104020203" pitchFamily="34" charset="0"/>
              </a:rPr>
              <a:t>Modèle basé sur l’agent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>
                <a:solidFill>
                  <a:schemeClr val="bg2"/>
                </a:solidFill>
                <a:latin typeface="Gill Sans MT" panose="020B0502020104020203" pitchFamily="34" charset="0"/>
              </a:rPr>
              <a:t>Dunes = unité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>
                <a:solidFill>
                  <a:schemeClr val="bg2"/>
                </a:solidFill>
                <a:latin typeface="Gill Sans MT" panose="020B0502020104020203" pitchFamily="34" charset="0"/>
              </a:rPr>
              <a:t>Interaction inter-dunes et leur distribution spatiale</a:t>
            </a:r>
          </a:p>
        </p:txBody>
      </p:sp>
    </p:spTree>
    <p:extLst>
      <p:ext uri="{BB962C8B-B14F-4D97-AF65-F5344CB8AC3E}">
        <p14:creationId xmlns:p14="http://schemas.microsoft.com/office/powerpoint/2010/main" val="2282732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1A1D4-1C38-4FD5-A261-03265755B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64692"/>
          </a:xfrm>
          <a:solidFill>
            <a:schemeClr val="bg1">
              <a:lumMod val="65000"/>
            </a:schemeClr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fr-CA" dirty="0">
                <a:latin typeface="Gill Sans MT" panose="020B0502020104020203" pitchFamily="34" charset="0"/>
              </a:rPr>
              <a:t>Inspirations (Modèles de sédiments)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8E167-B7FB-4918-9BB3-B5DC95374E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" t="149" r="50751" b="4888"/>
          <a:stretch/>
        </p:blipFill>
        <p:spPr>
          <a:xfrm>
            <a:off x="396692" y="1360719"/>
            <a:ext cx="2657834" cy="2629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B0B3DD-9653-46F4-B1E2-CD12A8DFB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936" y="1376084"/>
            <a:ext cx="3197895" cy="24871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6EAA43-A677-49F7-A57A-7C1548BB5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769" y="1668735"/>
            <a:ext cx="4733517" cy="19515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43E45F-CF31-4B30-9955-9EFC2C6A31F7}"/>
              </a:ext>
            </a:extLst>
          </p:cNvPr>
          <p:cNvSpPr txBox="1"/>
          <p:nvPr/>
        </p:nvSpPr>
        <p:spPr>
          <a:xfrm>
            <a:off x="0" y="4221271"/>
            <a:ext cx="39439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>
                <a:solidFill>
                  <a:schemeClr val="bg2"/>
                </a:solidFill>
                <a:latin typeface="Gill Sans MT" panose="020B0502020104020203" pitchFamily="34" charset="0"/>
              </a:rPr>
              <a:t>Automate cellulaire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>
                <a:solidFill>
                  <a:schemeClr val="bg2"/>
                </a:solidFill>
                <a:latin typeface="Gill Sans MT" panose="020B0502020104020203" pitchFamily="34" charset="0"/>
              </a:rPr>
              <a:t>Représentation spatiale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>
                <a:solidFill>
                  <a:schemeClr val="bg2"/>
                </a:solidFill>
                <a:latin typeface="Gill Sans MT" panose="020B0502020104020203" pitchFamily="34" charset="0"/>
              </a:rPr>
              <a:t>Émergence des formes de dunes à partir du transport de sédiment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F3B690-A579-41D3-A0D4-11512ACE4B8F}"/>
              </a:ext>
            </a:extLst>
          </p:cNvPr>
          <p:cNvSpPr txBox="1"/>
          <p:nvPr/>
        </p:nvSpPr>
        <p:spPr>
          <a:xfrm>
            <a:off x="3867377" y="4169739"/>
            <a:ext cx="37662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>
                <a:solidFill>
                  <a:schemeClr val="bg2"/>
                </a:solidFill>
                <a:latin typeface="Gill Sans MT" panose="020B0502020104020203" pitchFamily="34" charset="0"/>
              </a:rPr>
              <a:t>Automate cellulaire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>
                <a:solidFill>
                  <a:schemeClr val="bg2"/>
                </a:solidFill>
                <a:latin typeface="Gill Sans MT" panose="020B0502020104020203" pitchFamily="34" charset="0"/>
              </a:rPr>
              <a:t>Diagramme de phase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>
                <a:solidFill>
                  <a:schemeClr val="bg2"/>
                </a:solidFill>
                <a:latin typeface="Gill Sans MT" panose="020B0502020104020203" pitchFamily="34" charset="0"/>
              </a:rPr>
              <a:t>Liaison des formes de dunes à un type de végétation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CA" sz="2800" dirty="0">
              <a:solidFill>
                <a:schemeClr val="bg2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645CE0-19EB-4A8A-9E8A-682361C93C92}"/>
              </a:ext>
            </a:extLst>
          </p:cNvPr>
          <p:cNvSpPr txBox="1"/>
          <p:nvPr/>
        </p:nvSpPr>
        <p:spPr>
          <a:xfrm>
            <a:off x="8031243" y="4129823"/>
            <a:ext cx="40510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>
                <a:solidFill>
                  <a:schemeClr val="bg2"/>
                </a:solidFill>
                <a:latin typeface="Gill Sans MT" panose="020B0502020104020203" pitchFamily="34" charset="0"/>
              </a:rPr>
              <a:t>Automate cellulaire modulaire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>
                <a:solidFill>
                  <a:schemeClr val="bg2"/>
                </a:solidFill>
                <a:latin typeface="Gill Sans MT" panose="020B0502020104020203" pitchFamily="34" charset="0"/>
              </a:rPr>
              <a:t>Versatile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A" sz="2800" dirty="0">
                <a:solidFill>
                  <a:schemeClr val="bg2"/>
                </a:solidFill>
                <a:latin typeface="Gill Sans MT" panose="020B0502020104020203" pitchFamily="34" charset="0"/>
              </a:rPr>
              <a:t>Début d’intégration des perturbations extérieures au système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FAE625-4C68-4127-8CC0-281E9C8FD495}"/>
              </a:ext>
            </a:extLst>
          </p:cNvPr>
          <p:cNvSpPr txBox="1"/>
          <p:nvPr/>
        </p:nvSpPr>
        <p:spPr>
          <a:xfrm>
            <a:off x="8996087" y="3620331"/>
            <a:ext cx="2318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chemeClr val="bg2">
                    <a:lumMod val="90000"/>
                  </a:schemeClr>
                </a:solidFill>
                <a:latin typeface="Gill Sans MT" panose="020B0502020104020203" pitchFamily="34" charset="0"/>
              </a:rPr>
              <a:t>(</a:t>
            </a:r>
            <a:r>
              <a:rPr lang="en-CA" sz="1600" dirty="0" err="1">
                <a:solidFill>
                  <a:schemeClr val="bg2">
                    <a:lumMod val="90000"/>
                  </a:schemeClr>
                </a:solidFill>
                <a:latin typeface="Gill Sans MT" panose="020B0502020104020203" pitchFamily="34" charset="0"/>
              </a:rPr>
              <a:t>Mayaud</a:t>
            </a:r>
            <a:r>
              <a:rPr lang="en-CA" sz="1600" dirty="0">
                <a:solidFill>
                  <a:schemeClr val="bg2">
                    <a:lumMod val="90000"/>
                  </a:schemeClr>
                </a:solidFill>
                <a:latin typeface="Gill Sans MT" panose="020B0502020104020203" pitchFamily="34" charset="0"/>
              </a:rPr>
              <a:t> et al., 2017)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05BD3C-5693-4284-8B29-F960FED0C974}"/>
              </a:ext>
            </a:extLst>
          </p:cNvPr>
          <p:cNvSpPr txBox="1"/>
          <p:nvPr/>
        </p:nvSpPr>
        <p:spPr>
          <a:xfrm>
            <a:off x="4540128" y="3850985"/>
            <a:ext cx="2083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chemeClr val="bg2">
                    <a:lumMod val="90000"/>
                  </a:schemeClr>
                </a:solidFill>
                <a:latin typeface="Gill Sans MT" panose="020B0502020104020203" pitchFamily="34" charset="0"/>
              </a:rPr>
              <a:t>(Baas &amp; </a:t>
            </a:r>
            <a:r>
              <a:rPr lang="en-CA" sz="1600" dirty="0" err="1">
                <a:solidFill>
                  <a:schemeClr val="bg2">
                    <a:lumMod val="90000"/>
                  </a:schemeClr>
                </a:solidFill>
                <a:latin typeface="Gill Sans MT" panose="020B0502020104020203" pitchFamily="34" charset="0"/>
              </a:rPr>
              <a:t>Nield</a:t>
            </a:r>
            <a:r>
              <a:rPr lang="en-CA" sz="1600" dirty="0">
                <a:solidFill>
                  <a:schemeClr val="bg2">
                    <a:lumMod val="90000"/>
                  </a:schemeClr>
                </a:solidFill>
                <a:latin typeface="Gill Sans MT" panose="020B0502020104020203" pitchFamily="34" charset="0"/>
              </a:rPr>
              <a:t>, 2007)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EC5C5F-0364-4816-9320-26F33875B0F6}"/>
              </a:ext>
            </a:extLst>
          </p:cNvPr>
          <p:cNvSpPr txBox="1"/>
          <p:nvPr/>
        </p:nvSpPr>
        <p:spPr>
          <a:xfrm>
            <a:off x="991257" y="3960546"/>
            <a:ext cx="1468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chemeClr val="bg2">
                    <a:lumMod val="90000"/>
                  </a:schemeClr>
                </a:solidFill>
                <a:latin typeface="Gill Sans MT" panose="020B0502020104020203" pitchFamily="34" charset="0"/>
              </a:rPr>
              <a:t>(Werner, 1995)</a:t>
            </a:r>
          </a:p>
        </p:txBody>
      </p:sp>
    </p:spTree>
    <p:extLst>
      <p:ext uri="{BB962C8B-B14F-4D97-AF65-F5344CB8AC3E}">
        <p14:creationId xmlns:p14="http://schemas.microsoft.com/office/powerpoint/2010/main" val="3376108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BEA51-9B27-48FA-8DF8-D57771737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64692"/>
          </a:xfrm>
          <a:solidFill>
            <a:schemeClr val="bg1">
              <a:lumMod val="65000"/>
            </a:schemeClr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txBody>
          <a:bodyPr/>
          <a:lstStyle/>
          <a:p>
            <a:pPr algn="ctr"/>
            <a:r>
              <a:rPr lang="fr-CA" dirty="0">
                <a:latin typeface="Gill Sans MT" panose="020B0502020104020203" pitchFamily="34" charset="0"/>
              </a:rPr>
              <a:t>Structure du modèle utilisé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9B3D57-6DDB-44D1-9A23-E3289F0C29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5674"/>
            <a:ext cx="12192000" cy="288818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6891C6-C8CC-4D77-8131-9931CF454245}"/>
              </a:ext>
            </a:extLst>
          </p:cNvPr>
          <p:cNvSpPr txBox="1"/>
          <p:nvPr/>
        </p:nvSpPr>
        <p:spPr>
          <a:xfrm>
            <a:off x="257674" y="1491895"/>
            <a:ext cx="11788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4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0"/>
              </a:rPr>
              <a:t>La modélisation complexe permettent en plus grande flexibilité de l’étude des processus d’érosion sédimentaire et une approche plus large des problématiques observées.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3CF121-A43E-4B31-B8B3-B5B202CD8905}"/>
              </a:ext>
            </a:extLst>
          </p:cNvPr>
          <p:cNvSpPr txBox="1"/>
          <p:nvPr/>
        </p:nvSpPr>
        <p:spPr>
          <a:xfrm>
            <a:off x="257675" y="5576636"/>
            <a:ext cx="116766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4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0"/>
              </a:rPr>
              <a:t>L’intégration des agents peut se faire par l’entremise d’un module modifiant l’environnement au début de chaque itérations avant que les événements de vents ou la mise à jour de la végétation soit faite.</a:t>
            </a:r>
          </a:p>
        </p:txBody>
      </p:sp>
    </p:spTree>
    <p:extLst>
      <p:ext uri="{BB962C8B-B14F-4D97-AF65-F5344CB8AC3E}">
        <p14:creationId xmlns:p14="http://schemas.microsoft.com/office/powerpoint/2010/main" val="2356966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E3231-D59F-4BEA-9737-218624E80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60142"/>
          </a:xfrm>
          <a:solidFill>
            <a:schemeClr val="bg1">
              <a:lumMod val="65000"/>
            </a:schemeClr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txBody>
          <a:bodyPr/>
          <a:lstStyle/>
          <a:p>
            <a:pPr algn="ctr"/>
            <a:r>
              <a:rPr lang="fr-CA" dirty="0">
                <a:latin typeface="Gill Sans MT" panose="020B0502020104020203" pitchFamily="34" charset="0"/>
              </a:rPr>
              <a:t>Test de sensibilités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E8251F-C048-4817-938D-B429E64697F1}"/>
              </a:ext>
            </a:extLst>
          </p:cNvPr>
          <p:cNvSpPr txBox="1"/>
          <p:nvPr/>
        </p:nvSpPr>
        <p:spPr>
          <a:xfrm>
            <a:off x="110086" y="1260143"/>
            <a:ext cx="113177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4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0"/>
              </a:rPr>
              <a:t>Test effectués pour comparés l’effet d’un changement d’échelle spatiale et temporelle sur les résultats du modèle.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 sz="2400" dirty="0">
              <a:solidFill>
                <a:schemeClr val="bg1">
                  <a:lumMod val="85000"/>
                </a:schemeClr>
              </a:solidFill>
              <a:latin typeface="Gill Sans MT" panose="020B05020201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4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0"/>
              </a:rPr>
              <a:t>Premier test vise faire varier la fréquence des mise à jour de température dans une simulation d’une grille de 100m x 100m sur un équivalence de 25 ans.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1F37DC-2637-4009-A69C-6C67349136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613" y="3277390"/>
            <a:ext cx="4283499" cy="321262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4F9801E-80A5-4BBA-8892-F8B6379625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377" y="3288418"/>
            <a:ext cx="4268791" cy="32015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E2C3B1-E20F-4A54-A976-11B2D8411258}"/>
              </a:ext>
            </a:extLst>
          </p:cNvPr>
          <p:cNvSpPr txBox="1"/>
          <p:nvPr/>
        </p:nvSpPr>
        <p:spPr>
          <a:xfrm>
            <a:off x="6785228" y="6488668"/>
            <a:ext cx="1756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0"/>
              </a:rPr>
              <a:t>(5h/ 2 semaines)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BBE313-5B72-4DE7-A4F0-B84226B8F9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890" y="3278738"/>
            <a:ext cx="4279910" cy="320993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37895AB-6A4B-4278-8F72-0C1720A8E1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003" y="3278736"/>
            <a:ext cx="4279910" cy="32099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8AE6BB-79CE-404F-9DB7-6A4C3767BB71}"/>
              </a:ext>
            </a:extLst>
          </p:cNvPr>
          <p:cNvSpPr txBox="1"/>
          <p:nvPr/>
        </p:nvSpPr>
        <p:spPr>
          <a:xfrm>
            <a:off x="110086" y="3429000"/>
            <a:ext cx="30776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4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0"/>
              </a:rPr>
              <a:t>Intervalle de mise à jour de la végétation plus court préférable dans le modèle.</a:t>
            </a:r>
          </a:p>
        </p:txBody>
      </p:sp>
    </p:spTree>
    <p:extLst>
      <p:ext uri="{BB962C8B-B14F-4D97-AF65-F5344CB8AC3E}">
        <p14:creationId xmlns:p14="http://schemas.microsoft.com/office/powerpoint/2010/main" val="43650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E3231-D59F-4BEA-9737-218624E80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60142"/>
          </a:xfrm>
          <a:solidFill>
            <a:schemeClr val="bg1">
              <a:lumMod val="65000"/>
            </a:schemeClr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txBody>
          <a:bodyPr/>
          <a:lstStyle/>
          <a:p>
            <a:pPr algn="ctr"/>
            <a:r>
              <a:rPr lang="fr-CA" dirty="0">
                <a:latin typeface="Gill Sans MT" panose="020B0502020104020203" pitchFamily="34" charset="0"/>
              </a:rPr>
              <a:t>Test de sensibilités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8D621D-1CBB-4245-8C1B-810E4E466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939" y="1393645"/>
            <a:ext cx="3352783" cy="251458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0B23AE5-863C-44B0-9111-9A17DBF24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066" y="1393645"/>
            <a:ext cx="3352656" cy="25144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323541-4BE4-4F3B-8F5E-A104AEAB3EE6}"/>
              </a:ext>
            </a:extLst>
          </p:cNvPr>
          <p:cNvSpPr txBox="1"/>
          <p:nvPr/>
        </p:nvSpPr>
        <p:spPr>
          <a:xfrm>
            <a:off x="10604549" y="3908137"/>
            <a:ext cx="1552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0"/>
              </a:rPr>
              <a:t>(10h / 1 mois)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8CA62E-118A-4783-80B2-BD2F345BE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794" y="4034447"/>
            <a:ext cx="3351401" cy="251355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678ECFD-640E-4B05-8732-67176E737D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426" y="4027161"/>
            <a:ext cx="3351271" cy="25134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84FF1E-E480-4992-ABC6-2C07B1C63879}"/>
              </a:ext>
            </a:extLst>
          </p:cNvPr>
          <p:cNvSpPr txBox="1"/>
          <p:nvPr/>
        </p:nvSpPr>
        <p:spPr>
          <a:xfrm>
            <a:off x="7998000" y="6540614"/>
            <a:ext cx="1570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0"/>
              </a:rPr>
              <a:t>(20h/ 2 mois)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792959B-790D-4702-9E3C-7470354BDB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6" y="4027161"/>
            <a:ext cx="3351271" cy="251345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BB6F738-4D4F-4340-9175-DBD059ECD7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6" y="4027161"/>
            <a:ext cx="3351271" cy="251345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C3D76B5-5D6A-4647-9D5C-4C34BF661BC8}"/>
              </a:ext>
            </a:extLst>
          </p:cNvPr>
          <p:cNvSpPr txBox="1"/>
          <p:nvPr/>
        </p:nvSpPr>
        <p:spPr>
          <a:xfrm>
            <a:off x="996349" y="6488668"/>
            <a:ext cx="1395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0"/>
              </a:rPr>
              <a:t>(5h / 1 mois)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E1B7945-2CB8-45B5-A7B6-92FB04D019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304" y="4032142"/>
            <a:ext cx="3351270" cy="251345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819E3CB-DDDD-4B2A-BE31-6C3FD20F02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806" y="4041735"/>
            <a:ext cx="3351271" cy="251345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D4DF178-002C-4FB2-A7F4-A30809ABC9CD}"/>
              </a:ext>
            </a:extLst>
          </p:cNvPr>
          <p:cNvSpPr txBox="1"/>
          <p:nvPr/>
        </p:nvSpPr>
        <p:spPr>
          <a:xfrm>
            <a:off x="4497883" y="6488667"/>
            <a:ext cx="1885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0"/>
              </a:rPr>
              <a:t>(2.5h/ 2 semaines)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567BD8-BE88-4330-B4B0-F82E0EAA69C1}"/>
              </a:ext>
            </a:extLst>
          </p:cNvPr>
          <p:cNvSpPr txBox="1"/>
          <p:nvPr/>
        </p:nvSpPr>
        <p:spPr>
          <a:xfrm>
            <a:off x="197352" y="1450562"/>
            <a:ext cx="82493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4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0"/>
              </a:rPr>
              <a:t>Deuxième test effectué en changeant la taille des événements de transports et leur fréquence sur une grille de 100m x 100m durant 25 ans.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 sz="2400" dirty="0">
              <a:solidFill>
                <a:schemeClr val="bg1">
                  <a:lumMod val="85000"/>
                </a:schemeClr>
              </a:solidFill>
              <a:latin typeface="Gill Sans MT" panose="020B05020201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4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0"/>
              </a:rPr>
              <a:t>Une plus petite durée d’événement à des intervalles plus ou moins long est préférable.</a:t>
            </a:r>
          </a:p>
        </p:txBody>
      </p:sp>
    </p:spTree>
    <p:extLst>
      <p:ext uri="{BB962C8B-B14F-4D97-AF65-F5344CB8AC3E}">
        <p14:creationId xmlns:p14="http://schemas.microsoft.com/office/powerpoint/2010/main" val="216493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E2364-73BC-4C8A-86F9-947CEBAC6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1268360"/>
          </a:xfrm>
          <a:solidFill>
            <a:schemeClr val="bg1">
              <a:lumMod val="65000"/>
            </a:schemeClr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txBody>
          <a:bodyPr/>
          <a:lstStyle/>
          <a:p>
            <a:pPr algn="ctr"/>
            <a:r>
              <a:rPr lang="fr-CA" dirty="0">
                <a:latin typeface="Gill Sans MT" panose="020B0502020104020203" pitchFamily="34" charset="0"/>
              </a:rPr>
              <a:t>Test de sensibilité (suite)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88AFF0-4A36-4721-A031-807579CC3E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4" y="3638493"/>
            <a:ext cx="3800225" cy="28501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1562B3-8A18-4950-AF82-A0CF7686E5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524" y="3638493"/>
            <a:ext cx="3800224" cy="28501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C00CFD-5E69-40D5-AC9C-DF918881AE57}"/>
              </a:ext>
            </a:extLst>
          </p:cNvPr>
          <p:cNvSpPr txBox="1"/>
          <p:nvPr/>
        </p:nvSpPr>
        <p:spPr>
          <a:xfrm>
            <a:off x="1502231" y="6488661"/>
            <a:ext cx="491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0"/>
              </a:rPr>
              <a:t>2m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04AD45-45DA-4728-963F-8EF54B637CC5}"/>
              </a:ext>
            </a:extLst>
          </p:cNvPr>
          <p:cNvSpPr txBox="1"/>
          <p:nvPr/>
        </p:nvSpPr>
        <p:spPr>
          <a:xfrm>
            <a:off x="10054397" y="6488666"/>
            <a:ext cx="850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0"/>
              </a:rPr>
              <a:t>10 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50519E9-82F2-4A8A-ADA0-81653945EF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326" y="3638494"/>
            <a:ext cx="3800224" cy="285016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95603E-CC48-4E12-8D0C-3ED1DA965317}"/>
              </a:ext>
            </a:extLst>
          </p:cNvPr>
          <p:cNvSpPr txBox="1"/>
          <p:nvPr/>
        </p:nvSpPr>
        <p:spPr>
          <a:xfrm>
            <a:off x="5775335" y="6488666"/>
            <a:ext cx="567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0"/>
              </a:rPr>
              <a:t>5m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07CC92-EB1C-4B31-B1B4-A5802ECF75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325" y="3638490"/>
            <a:ext cx="3800229" cy="28501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91825C-4C53-4BCD-8B01-E370FC6793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523" y="3638493"/>
            <a:ext cx="3800225" cy="28501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D3F95B7-6FF2-4F51-AFE2-B72FD519B8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0" y="3638490"/>
            <a:ext cx="3800228" cy="28501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F74457-FBCE-4446-9415-A1D2B029AA23}"/>
              </a:ext>
            </a:extLst>
          </p:cNvPr>
          <p:cNvSpPr txBox="1"/>
          <p:nvPr/>
        </p:nvSpPr>
        <p:spPr>
          <a:xfrm>
            <a:off x="307292" y="1483929"/>
            <a:ext cx="115774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4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0"/>
              </a:rPr>
              <a:t>Finalement, la sensibilité spatiale à la taille des cellules à été testée sur une grille de 100m x 100m sur une période de 25 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sz="2400" dirty="0">
              <a:solidFill>
                <a:schemeClr val="bg1">
                  <a:lumMod val="85000"/>
                </a:schemeClr>
              </a:solidFill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4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0"/>
              </a:rPr>
              <a:t>La taille des cellules influence les processus qui peuvent être représentés sur la grille, la quantité de sédiments déplacés et le résultat des simulations.</a:t>
            </a:r>
          </a:p>
        </p:txBody>
      </p:sp>
    </p:spTree>
    <p:extLst>
      <p:ext uri="{BB962C8B-B14F-4D97-AF65-F5344CB8AC3E}">
        <p14:creationId xmlns:p14="http://schemas.microsoft.com/office/powerpoint/2010/main" val="60376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207A5-2FDE-4F4F-8223-49D35CE7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60986"/>
          </a:xfrm>
          <a:solidFill>
            <a:schemeClr val="bg1">
              <a:lumMod val="65000"/>
            </a:schemeClr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txBody>
          <a:bodyPr/>
          <a:lstStyle/>
          <a:p>
            <a:pPr algn="ctr"/>
            <a:r>
              <a:rPr lang="fr-CA" dirty="0">
                <a:latin typeface="Gill Sans MT" panose="020B0502020104020203" pitchFamily="34" charset="0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B08D65-9CD9-4741-B32B-4E04F2B61CD7}"/>
              </a:ext>
            </a:extLst>
          </p:cNvPr>
          <p:cNvSpPr txBox="1"/>
          <p:nvPr/>
        </p:nvSpPr>
        <p:spPr>
          <a:xfrm>
            <a:off x="197476" y="1463899"/>
            <a:ext cx="6722772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CA" sz="24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0"/>
              </a:rPr>
              <a:t>Le modèle est utilisable à une échelle spatiale jouant entre les 1m et 5m.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CA" sz="24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0"/>
              </a:rPr>
              <a:t>L’échelle temporelle est bonne entre 1h et 5h de transport par itérations. Il a aussi été établit que le modèle se comporte mieux avec un ratio de mise à jour des sédiments par rapport à la végétation d’environ 6/1 à 12/1.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CA" sz="24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0"/>
              </a:rPr>
              <a:t>Un profilage du code doit être fait pour pouvoir utiliser les ressources disponibles à leur maximum.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CA" sz="24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0"/>
              </a:rPr>
              <a:t>L’intégration d’un module d’agent herbivores est possible après à une adaptation des paramètres du modèle.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63BA61-906E-46FF-9726-83EA63AB31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1" r="9620"/>
          <a:stretch/>
        </p:blipFill>
        <p:spPr>
          <a:xfrm>
            <a:off x="6920248" y="1305059"/>
            <a:ext cx="5271752" cy="555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882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</TotalTime>
  <Words>652</Words>
  <Application>Microsoft Office PowerPoint</Application>
  <PresentationFormat>Widescreen</PresentationFormat>
  <Paragraphs>79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Gill Sans MT</vt:lpstr>
      <vt:lpstr>Office Theme</vt:lpstr>
      <vt:lpstr>La modélisation des interactions entre les sédiments et la végétation en milieu aride. </vt:lpstr>
      <vt:lpstr>Problématiques actuelles </vt:lpstr>
      <vt:lpstr>Revue des modèles</vt:lpstr>
      <vt:lpstr>Inspirations (Modèles de sédiments)</vt:lpstr>
      <vt:lpstr>Structure du modèle utilisé</vt:lpstr>
      <vt:lpstr>Test de sensibilités</vt:lpstr>
      <vt:lpstr>Test de sensibilités</vt:lpstr>
      <vt:lpstr>Test de sensibilité (suite)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modélisation des interactions entre les sédiments et la végétation en milieu aride.</dc:title>
  <dc:creator>Phillipe Gauvin-Bourdon</dc:creator>
  <cp:lastModifiedBy>Phillipe Gauvin-Bourdon</cp:lastModifiedBy>
  <cp:revision>6</cp:revision>
  <dcterms:created xsi:type="dcterms:W3CDTF">2019-03-25T17:44:59Z</dcterms:created>
  <dcterms:modified xsi:type="dcterms:W3CDTF">2019-03-29T11:17:08Z</dcterms:modified>
</cp:coreProperties>
</file>